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3"/>
  </p:notesMasterIdLst>
  <p:sldIdLst>
    <p:sldId id="256" r:id="rId6"/>
    <p:sldId id="286" r:id="rId7"/>
    <p:sldId id="331" r:id="rId8"/>
    <p:sldId id="287" r:id="rId9"/>
    <p:sldId id="288" r:id="rId10"/>
    <p:sldId id="307" r:id="rId11"/>
    <p:sldId id="341" r:id="rId12"/>
    <p:sldId id="277" r:id="rId13"/>
    <p:sldId id="278" r:id="rId14"/>
    <p:sldId id="279" r:id="rId15"/>
    <p:sldId id="306" r:id="rId16"/>
    <p:sldId id="320" r:id="rId17"/>
    <p:sldId id="292" r:id="rId18"/>
    <p:sldId id="293" r:id="rId19"/>
    <p:sldId id="289" r:id="rId20"/>
    <p:sldId id="330" r:id="rId21"/>
    <p:sldId id="336" r:id="rId22"/>
    <p:sldId id="272" r:id="rId23"/>
    <p:sldId id="273" r:id="rId24"/>
    <p:sldId id="274" r:id="rId25"/>
    <p:sldId id="339" r:id="rId26"/>
    <p:sldId id="342" r:id="rId27"/>
    <p:sldId id="337" r:id="rId28"/>
    <p:sldId id="343" r:id="rId29"/>
    <p:sldId id="263" r:id="rId30"/>
    <p:sldId id="257" r:id="rId31"/>
    <p:sldId id="333" r:id="rId32"/>
    <p:sldId id="334" r:id="rId33"/>
    <p:sldId id="338" r:id="rId34"/>
    <p:sldId id="335" r:id="rId35"/>
    <p:sldId id="282" r:id="rId36"/>
    <p:sldId id="266" r:id="rId37"/>
    <p:sldId id="258" r:id="rId38"/>
    <p:sldId id="259" r:id="rId39"/>
    <p:sldId id="340" r:id="rId40"/>
    <p:sldId id="261" r:id="rId41"/>
    <p:sldId id="265" r:id="rId4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66FF"/>
    <a:srgbClr val="66FF66"/>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3664ED-289F-4C38-80A9-E0EEB4F76DDA}" v="1028" dt="2024-03-20T08:00:27.1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659" autoAdjust="0"/>
  </p:normalViewPr>
  <p:slideViewPr>
    <p:cSldViewPr snapToGrid="0">
      <p:cViewPr>
        <p:scale>
          <a:sx n="70" d="100"/>
          <a:sy n="70" d="100"/>
        </p:scale>
        <p:origin x="116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Knight" userId="c001ad73-0c30-4f07-8ab8-35ed89e81121" providerId="ADAL" clId="{213664ED-289F-4C38-80A9-E0EEB4F76DDA}"/>
    <pc:docChg chg="undo custSel addSld delSld modSld sldOrd modMainMaster">
      <pc:chgData name="Matthew Knight" userId="c001ad73-0c30-4f07-8ab8-35ed89e81121" providerId="ADAL" clId="{213664ED-289F-4C38-80A9-E0EEB4F76DDA}" dt="2024-03-20T08:04:46.191" v="2690" actId="20577"/>
      <pc:docMkLst>
        <pc:docMk/>
      </pc:docMkLst>
      <pc:sldChg chg="addSp delSp modSp mod modTransition">
        <pc:chgData name="Matthew Knight" userId="c001ad73-0c30-4f07-8ab8-35ed89e81121" providerId="ADAL" clId="{213664ED-289F-4C38-80A9-E0EEB4F76DDA}" dt="2024-03-19T15:51:15.655" v="933"/>
        <pc:sldMkLst>
          <pc:docMk/>
          <pc:sldMk cId="1408470464" sldId="256"/>
        </pc:sldMkLst>
        <pc:spChg chg="mod">
          <ac:chgData name="Matthew Knight" userId="c001ad73-0c30-4f07-8ab8-35ed89e81121" providerId="ADAL" clId="{213664ED-289F-4C38-80A9-E0EEB4F76DDA}" dt="2024-03-19T13:51:56.152" v="335" actId="1076"/>
          <ac:spMkLst>
            <pc:docMk/>
            <pc:sldMk cId="1408470464" sldId="256"/>
            <ac:spMk id="2" creationId="{B5B2DBF4-0EB8-4160-8DEE-A07807F28E42}"/>
          </ac:spMkLst>
        </pc:spChg>
        <pc:picChg chg="del">
          <ac:chgData name="Matthew Knight" userId="c001ad73-0c30-4f07-8ab8-35ed89e81121" providerId="ADAL" clId="{213664ED-289F-4C38-80A9-E0EEB4F76DDA}" dt="2024-03-19T15:51:14.122" v="932" actId="21"/>
          <ac:picMkLst>
            <pc:docMk/>
            <pc:sldMk cId="1408470464" sldId="256"/>
            <ac:picMk id="4" creationId="{1506AD74-8C65-93D8-46E7-D39855EAE04F}"/>
          </ac:picMkLst>
        </pc:picChg>
        <pc:picChg chg="add mod">
          <ac:chgData name="Matthew Knight" userId="c001ad73-0c30-4f07-8ab8-35ed89e81121" providerId="ADAL" clId="{213664ED-289F-4C38-80A9-E0EEB4F76DDA}" dt="2024-03-19T15:51:15.655" v="933"/>
          <ac:picMkLst>
            <pc:docMk/>
            <pc:sldMk cId="1408470464" sldId="256"/>
            <ac:picMk id="5" creationId="{B5E76B55-732A-91E2-C8EC-383EE1C25812}"/>
          </ac:picMkLst>
        </pc:picChg>
      </pc:sldChg>
      <pc:sldChg chg="modSp add del mod modTransition">
        <pc:chgData name="Matthew Knight" userId="c001ad73-0c30-4f07-8ab8-35ed89e81121" providerId="ADAL" clId="{213664ED-289F-4C38-80A9-E0EEB4F76DDA}" dt="2024-03-19T16:44:31.388" v="2107" actId="20577"/>
        <pc:sldMkLst>
          <pc:docMk/>
          <pc:sldMk cId="501035824" sldId="257"/>
        </pc:sldMkLst>
        <pc:spChg chg="mod">
          <ac:chgData name="Matthew Knight" userId="c001ad73-0c30-4f07-8ab8-35ed89e81121" providerId="ADAL" clId="{213664ED-289F-4C38-80A9-E0EEB4F76DDA}" dt="2024-03-19T16:44:31.388" v="2107" actId="20577"/>
          <ac:spMkLst>
            <pc:docMk/>
            <pc:sldMk cId="501035824" sldId="257"/>
            <ac:spMk id="2" creationId="{0A9A4AD2-9C0A-4D37-9EDF-2B845C13F787}"/>
          </ac:spMkLst>
        </pc:spChg>
        <pc:graphicFrameChg chg="mod">
          <ac:chgData name="Matthew Knight" userId="c001ad73-0c30-4f07-8ab8-35ed89e81121" providerId="ADAL" clId="{213664ED-289F-4C38-80A9-E0EEB4F76DDA}" dt="2024-03-19T16:26:54.114" v="1812" actId="1076"/>
          <ac:graphicFrameMkLst>
            <pc:docMk/>
            <pc:sldMk cId="501035824" sldId="257"/>
            <ac:graphicFrameMk id="6" creationId="{538CB379-1687-4102-8C87-739E84169346}"/>
          </ac:graphicFrameMkLst>
        </pc:graphicFrameChg>
        <pc:graphicFrameChg chg="mod">
          <ac:chgData name="Matthew Knight" userId="c001ad73-0c30-4f07-8ab8-35ed89e81121" providerId="ADAL" clId="{213664ED-289F-4C38-80A9-E0EEB4F76DDA}" dt="2024-03-19T16:27:01.004" v="1813" actId="1076"/>
          <ac:graphicFrameMkLst>
            <pc:docMk/>
            <pc:sldMk cId="501035824" sldId="257"/>
            <ac:graphicFrameMk id="7" creationId="{DD0D9F74-E6BB-4FC5-B04E-C67B5AB8F7F5}"/>
          </ac:graphicFrameMkLst>
        </pc:graphicFrameChg>
      </pc:sldChg>
      <pc:sldChg chg="addSp modSp add mod">
        <pc:chgData name="Matthew Knight" userId="c001ad73-0c30-4f07-8ab8-35ed89e81121" providerId="ADAL" clId="{213664ED-289F-4C38-80A9-E0EEB4F76DDA}" dt="2024-03-20T07:59:20.088" v="2653" actId="1076"/>
        <pc:sldMkLst>
          <pc:docMk/>
          <pc:sldMk cId="3911099277" sldId="258"/>
        </pc:sldMkLst>
        <pc:spChg chg="mod">
          <ac:chgData name="Matthew Knight" userId="c001ad73-0c30-4f07-8ab8-35ed89e81121" providerId="ADAL" clId="{213664ED-289F-4C38-80A9-E0EEB4F76DDA}" dt="2024-03-19T16:43:36.872" v="2088" actId="20577"/>
          <ac:spMkLst>
            <pc:docMk/>
            <pc:sldMk cId="3911099277" sldId="258"/>
            <ac:spMk id="2" creationId="{D6CEB059-4BC6-4598-BE18-44D81073ED69}"/>
          </ac:spMkLst>
        </pc:spChg>
        <pc:spChg chg="add mod">
          <ac:chgData name="Matthew Knight" userId="c001ad73-0c30-4f07-8ab8-35ed89e81121" providerId="ADAL" clId="{213664ED-289F-4C38-80A9-E0EEB4F76DDA}" dt="2024-03-20T07:59:16.040" v="2652"/>
          <ac:spMkLst>
            <pc:docMk/>
            <pc:sldMk cId="3911099277" sldId="258"/>
            <ac:spMk id="3" creationId="{44F9C6AA-5F24-DF84-4C72-D1A0308EAC90}"/>
          </ac:spMkLst>
        </pc:spChg>
        <pc:spChg chg="mod">
          <ac:chgData name="Matthew Knight" userId="c001ad73-0c30-4f07-8ab8-35ed89e81121" providerId="ADAL" clId="{213664ED-289F-4C38-80A9-E0EEB4F76DDA}" dt="2024-03-19T16:13:05.762" v="1732" actId="20577"/>
          <ac:spMkLst>
            <pc:docMk/>
            <pc:sldMk cId="3911099277" sldId="258"/>
            <ac:spMk id="4" creationId="{D7976C37-C137-4306-9EA1-4194B4A914E9}"/>
          </ac:spMkLst>
        </pc:spChg>
        <pc:spChg chg="mod">
          <ac:chgData name="Matthew Knight" userId="c001ad73-0c30-4f07-8ab8-35ed89e81121" providerId="ADAL" clId="{213664ED-289F-4C38-80A9-E0EEB4F76DDA}" dt="2024-03-19T16:13:12.990" v="1746" actId="20577"/>
          <ac:spMkLst>
            <pc:docMk/>
            <pc:sldMk cId="3911099277" sldId="258"/>
            <ac:spMk id="5" creationId="{5E3FA87F-DB82-44A7-BE48-D83A2E3CC06D}"/>
          </ac:spMkLst>
        </pc:spChg>
        <pc:spChg chg="mod">
          <ac:chgData name="Matthew Knight" userId="c001ad73-0c30-4f07-8ab8-35ed89e81121" providerId="ADAL" clId="{213664ED-289F-4C38-80A9-E0EEB4F76DDA}" dt="2024-03-19T16:13:36.959" v="1760" actId="20577"/>
          <ac:spMkLst>
            <pc:docMk/>
            <pc:sldMk cId="3911099277" sldId="258"/>
            <ac:spMk id="6" creationId="{50501F5F-7CE3-4CF8-8437-7093304C9AAF}"/>
          </ac:spMkLst>
        </pc:spChg>
        <pc:picChg chg="mod">
          <ac:chgData name="Matthew Knight" userId="c001ad73-0c30-4f07-8ab8-35ed89e81121" providerId="ADAL" clId="{213664ED-289F-4C38-80A9-E0EEB4F76DDA}" dt="2024-03-20T07:59:20.088" v="2653" actId="1076"/>
          <ac:picMkLst>
            <pc:docMk/>
            <pc:sldMk cId="3911099277" sldId="258"/>
            <ac:picMk id="11" creationId="{7DFC864F-2293-4A46-9D2B-9E4D2B261C88}"/>
          </ac:picMkLst>
        </pc:picChg>
      </pc:sldChg>
      <pc:sldChg chg="addSp modSp add del mod modTransition">
        <pc:chgData name="Matthew Knight" userId="c001ad73-0c30-4f07-8ab8-35ed89e81121" providerId="ADAL" clId="{213664ED-289F-4C38-80A9-E0EEB4F76DDA}" dt="2024-03-20T07:59:06.326" v="2651" actId="1076"/>
        <pc:sldMkLst>
          <pc:docMk/>
          <pc:sldMk cId="3095690065" sldId="259"/>
        </pc:sldMkLst>
        <pc:spChg chg="mod">
          <ac:chgData name="Matthew Knight" userId="c001ad73-0c30-4f07-8ab8-35ed89e81121" providerId="ADAL" clId="{213664ED-289F-4C38-80A9-E0EEB4F76DDA}" dt="2024-03-19T16:44:14.300" v="2099" actId="20577"/>
          <ac:spMkLst>
            <pc:docMk/>
            <pc:sldMk cId="3095690065" sldId="259"/>
            <ac:spMk id="2" creationId="{B48419A3-04AE-41EF-9E53-3F7D6C8C7707}"/>
          </ac:spMkLst>
        </pc:spChg>
        <pc:spChg chg="mod">
          <ac:chgData name="Matthew Knight" userId="c001ad73-0c30-4f07-8ab8-35ed89e81121" providerId="ADAL" clId="{213664ED-289F-4C38-80A9-E0EEB4F76DDA}" dt="2024-03-20T07:58:48.850" v="2646" actId="14100"/>
          <ac:spMkLst>
            <pc:docMk/>
            <pc:sldMk cId="3095690065" sldId="259"/>
            <ac:spMk id="3" creationId="{975CF65C-E35F-42AA-8FBA-0CFE238B82E1}"/>
          </ac:spMkLst>
        </pc:spChg>
        <pc:spChg chg="add mod">
          <ac:chgData name="Matthew Knight" userId="c001ad73-0c30-4f07-8ab8-35ed89e81121" providerId="ADAL" clId="{213664ED-289F-4C38-80A9-E0EEB4F76DDA}" dt="2024-03-20T07:59:06.326" v="2651" actId="1076"/>
          <ac:spMkLst>
            <pc:docMk/>
            <pc:sldMk cId="3095690065" sldId="259"/>
            <ac:spMk id="4" creationId="{A856047A-BCFD-D5C4-1BAC-F0914EC4133D}"/>
          </ac:spMkLst>
        </pc:spChg>
      </pc:sldChg>
      <pc:sldChg chg="addSp modSp add del mod modTransition">
        <pc:chgData name="Matthew Knight" userId="c001ad73-0c30-4f07-8ab8-35ed89e81121" providerId="ADAL" clId="{213664ED-289F-4C38-80A9-E0EEB4F76DDA}" dt="2024-03-20T07:58:30.203" v="2645" actId="20577"/>
        <pc:sldMkLst>
          <pc:docMk/>
          <pc:sldMk cId="399925554" sldId="261"/>
        </pc:sldMkLst>
        <pc:spChg chg="mod">
          <ac:chgData name="Matthew Knight" userId="c001ad73-0c30-4f07-8ab8-35ed89e81121" providerId="ADAL" clId="{213664ED-289F-4C38-80A9-E0EEB4F76DDA}" dt="2024-03-19T15:49:47.851" v="820" actId="2711"/>
          <ac:spMkLst>
            <pc:docMk/>
            <pc:sldMk cId="399925554" sldId="261"/>
            <ac:spMk id="2" creationId="{1FA78541-8BF7-4830-9907-11CA4EAD6D72}"/>
          </ac:spMkLst>
        </pc:spChg>
        <pc:spChg chg="mod">
          <ac:chgData name="Matthew Knight" userId="c001ad73-0c30-4f07-8ab8-35ed89e81121" providerId="ADAL" clId="{213664ED-289F-4C38-80A9-E0EEB4F76DDA}" dt="2024-03-19T16:15:18.903" v="1767" actId="1076"/>
          <ac:spMkLst>
            <pc:docMk/>
            <pc:sldMk cId="399925554" sldId="261"/>
            <ac:spMk id="3" creationId="{AF336533-E722-4D7A-9567-8B18D9065B4F}"/>
          </ac:spMkLst>
        </pc:spChg>
        <pc:spChg chg="mod">
          <ac:chgData name="Matthew Knight" userId="c001ad73-0c30-4f07-8ab8-35ed89e81121" providerId="ADAL" clId="{213664ED-289F-4C38-80A9-E0EEB4F76DDA}" dt="2024-03-19T16:15:21.438" v="1768" actId="1076"/>
          <ac:spMkLst>
            <pc:docMk/>
            <pc:sldMk cId="399925554" sldId="261"/>
            <ac:spMk id="4" creationId="{0EEE96D1-6225-437D-B683-6FE67FC9AB99}"/>
          </ac:spMkLst>
        </pc:spChg>
        <pc:spChg chg="add mod">
          <ac:chgData name="Matthew Knight" userId="c001ad73-0c30-4f07-8ab8-35ed89e81121" providerId="ADAL" clId="{213664ED-289F-4C38-80A9-E0EEB4F76DDA}" dt="2024-03-20T07:58:30.203" v="2645" actId="20577"/>
          <ac:spMkLst>
            <pc:docMk/>
            <pc:sldMk cId="399925554" sldId="261"/>
            <ac:spMk id="5" creationId="{8E43FA9B-17F4-A86D-6BA6-797757AC7809}"/>
          </ac:spMkLst>
        </pc:spChg>
        <pc:spChg chg="mod">
          <ac:chgData name="Matthew Knight" userId="c001ad73-0c30-4f07-8ab8-35ed89e81121" providerId="ADAL" clId="{213664ED-289F-4C38-80A9-E0EEB4F76DDA}" dt="2024-03-19T16:15:31.758" v="1784" actId="20577"/>
          <ac:spMkLst>
            <pc:docMk/>
            <pc:sldMk cId="399925554" sldId="261"/>
            <ac:spMk id="6" creationId="{528C88B0-CD06-4DF7-89C1-67BB436A4B26}"/>
          </ac:spMkLst>
        </pc:spChg>
        <pc:spChg chg="mod">
          <ac:chgData name="Matthew Knight" userId="c001ad73-0c30-4f07-8ab8-35ed89e81121" providerId="ADAL" clId="{213664ED-289F-4C38-80A9-E0EEB4F76DDA}" dt="2024-03-19T16:15:27.909" v="1770" actId="1076"/>
          <ac:spMkLst>
            <pc:docMk/>
            <pc:sldMk cId="399925554" sldId="261"/>
            <ac:spMk id="8" creationId="{F94D7983-7D94-437D-AE43-249760390AD3}"/>
          </ac:spMkLst>
        </pc:spChg>
        <pc:picChg chg="mod">
          <ac:chgData name="Matthew Knight" userId="c001ad73-0c30-4f07-8ab8-35ed89e81121" providerId="ADAL" clId="{213664ED-289F-4C38-80A9-E0EEB4F76DDA}" dt="2024-03-19T15:50:29.675" v="891" actId="14100"/>
          <ac:picMkLst>
            <pc:docMk/>
            <pc:sldMk cId="399925554" sldId="261"/>
            <ac:picMk id="6146" creationId="{F9C3C170-412D-4F72-843C-7B34DA443028}"/>
          </ac:picMkLst>
        </pc:picChg>
      </pc:sldChg>
      <pc:sldChg chg="del modTransition">
        <pc:chgData name="Matthew Knight" userId="c001ad73-0c30-4f07-8ab8-35ed89e81121" providerId="ADAL" clId="{213664ED-289F-4C38-80A9-E0EEB4F76DDA}" dt="2024-03-19T15:49:00.445" v="797" actId="47"/>
        <pc:sldMkLst>
          <pc:docMk/>
          <pc:sldMk cId="1801491900" sldId="262"/>
        </pc:sldMkLst>
      </pc:sldChg>
      <pc:sldChg chg="modSp add del mod ord modTransition">
        <pc:chgData name="Matthew Knight" userId="c001ad73-0c30-4f07-8ab8-35ed89e81121" providerId="ADAL" clId="{213664ED-289F-4C38-80A9-E0EEB4F76DDA}" dt="2024-03-20T08:04:46.191" v="2690" actId="20577"/>
        <pc:sldMkLst>
          <pc:docMk/>
          <pc:sldMk cId="4134914028" sldId="263"/>
        </pc:sldMkLst>
        <pc:spChg chg="mod">
          <ac:chgData name="Matthew Knight" userId="c001ad73-0c30-4f07-8ab8-35ed89e81121" providerId="ADAL" clId="{213664ED-289F-4C38-80A9-E0EEB4F76DDA}" dt="2024-03-19T17:35:16.837" v="2364" actId="20577"/>
          <ac:spMkLst>
            <pc:docMk/>
            <pc:sldMk cId="4134914028" sldId="263"/>
            <ac:spMk id="2" creationId="{FE1008A0-1899-442C-AFA4-B8D2EFD64071}"/>
          </ac:spMkLst>
        </pc:spChg>
        <pc:spChg chg="mod">
          <ac:chgData name="Matthew Knight" userId="c001ad73-0c30-4f07-8ab8-35ed89e81121" providerId="ADAL" clId="{213664ED-289F-4C38-80A9-E0EEB4F76DDA}" dt="2024-03-19T16:35:21.204" v="1936" actId="2711"/>
          <ac:spMkLst>
            <pc:docMk/>
            <pc:sldMk cId="4134914028" sldId="263"/>
            <ac:spMk id="3" creationId="{1BA37CBF-E455-458B-AC70-1987E1660B32}"/>
          </ac:spMkLst>
        </pc:spChg>
        <pc:spChg chg="mod">
          <ac:chgData name="Matthew Knight" userId="c001ad73-0c30-4f07-8ab8-35ed89e81121" providerId="ADAL" clId="{213664ED-289F-4C38-80A9-E0EEB4F76DDA}" dt="2024-03-20T08:04:23.913" v="2681" actId="2711"/>
          <ac:spMkLst>
            <pc:docMk/>
            <pc:sldMk cId="4134914028" sldId="263"/>
            <ac:spMk id="4" creationId="{290738D3-47C5-4684-9001-A7C520784367}"/>
          </ac:spMkLst>
        </pc:spChg>
        <pc:spChg chg="mod">
          <ac:chgData name="Matthew Knight" userId="c001ad73-0c30-4f07-8ab8-35ed89e81121" providerId="ADAL" clId="{213664ED-289F-4C38-80A9-E0EEB4F76DDA}" dt="2024-03-20T08:04:28.044" v="2682" actId="2711"/>
          <ac:spMkLst>
            <pc:docMk/>
            <pc:sldMk cId="4134914028" sldId="263"/>
            <ac:spMk id="5" creationId="{830E4B63-FF1B-4E06-8A43-849634F90C72}"/>
          </ac:spMkLst>
        </pc:spChg>
        <pc:spChg chg="mod">
          <ac:chgData name="Matthew Knight" userId="c001ad73-0c30-4f07-8ab8-35ed89e81121" providerId="ADAL" clId="{213664ED-289F-4C38-80A9-E0EEB4F76DDA}" dt="2024-03-20T08:04:46.191" v="2690" actId="20577"/>
          <ac:spMkLst>
            <pc:docMk/>
            <pc:sldMk cId="4134914028" sldId="263"/>
            <ac:spMk id="6" creationId="{2A0F012A-EDFD-4760-8086-BFC22D26D000}"/>
          </ac:spMkLst>
        </pc:spChg>
        <pc:spChg chg="mod">
          <ac:chgData name="Matthew Knight" userId="c001ad73-0c30-4f07-8ab8-35ed89e81121" providerId="ADAL" clId="{213664ED-289F-4C38-80A9-E0EEB4F76DDA}" dt="2024-03-19T16:35:26.208" v="1937" actId="2711"/>
          <ac:spMkLst>
            <pc:docMk/>
            <pc:sldMk cId="4134914028" sldId="263"/>
            <ac:spMk id="7" creationId="{54EEA877-A39E-465D-ADEF-AF7FA93978F6}"/>
          </ac:spMkLst>
        </pc:spChg>
      </pc:sldChg>
      <pc:sldChg chg="addSp delSp modSp del mod ord modTransition">
        <pc:chgData name="Matthew Knight" userId="c001ad73-0c30-4f07-8ab8-35ed89e81121" providerId="ADAL" clId="{213664ED-289F-4C38-80A9-E0EEB4F76DDA}" dt="2024-03-20T08:04:03.680" v="2680" actId="47"/>
        <pc:sldMkLst>
          <pc:docMk/>
          <pc:sldMk cId="233413972" sldId="264"/>
        </pc:sldMkLst>
        <pc:spChg chg="mod">
          <ac:chgData name="Matthew Knight" userId="c001ad73-0c30-4f07-8ab8-35ed89e81121" providerId="ADAL" clId="{213664ED-289F-4C38-80A9-E0EEB4F76DDA}" dt="2024-03-19T16:32:03.361" v="1913" actId="1076"/>
          <ac:spMkLst>
            <pc:docMk/>
            <pc:sldMk cId="233413972" sldId="264"/>
            <ac:spMk id="8" creationId="{A79FCD89-CACC-73D4-6919-1FADD2364F96}"/>
          </ac:spMkLst>
        </pc:spChg>
        <pc:picChg chg="mod">
          <ac:chgData name="Matthew Knight" userId="c001ad73-0c30-4f07-8ab8-35ed89e81121" providerId="ADAL" clId="{213664ED-289F-4C38-80A9-E0EEB4F76DDA}" dt="2024-03-19T16:39:21.191" v="1984" actId="14100"/>
          <ac:picMkLst>
            <pc:docMk/>
            <pc:sldMk cId="233413972" sldId="264"/>
            <ac:picMk id="3" creationId="{2DCE36CC-B9E4-EADD-835E-E71D6F285761}"/>
          </ac:picMkLst>
        </pc:picChg>
        <pc:picChg chg="add del mod">
          <ac:chgData name="Matthew Knight" userId="c001ad73-0c30-4f07-8ab8-35ed89e81121" providerId="ADAL" clId="{213664ED-289F-4C38-80A9-E0EEB4F76DDA}" dt="2024-03-19T16:39:42.498" v="1986" actId="21"/>
          <ac:picMkLst>
            <pc:docMk/>
            <pc:sldMk cId="233413972" sldId="264"/>
            <ac:picMk id="4" creationId="{88FA81E0-69A8-FDFD-E5CB-EDACE98B37F6}"/>
          </ac:picMkLst>
        </pc:picChg>
        <pc:picChg chg="add mod">
          <ac:chgData name="Matthew Knight" userId="c001ad73-0c30-4f07-8ab8-35ed89e81121" providerId="ADAL" clId="{213664ED-289F-4C38-80A9-E0EEB4F76DDA}" dt="2024-03-19T16:40:40.054" v="2012"/>
          <ac:picMkLst>
            <pc:docMk/>
            <pc:sldMk cId="233413972" sldId="264"/>
            <ac:picMk id="7" creationId="{10993CF9-C6BD-59C8-8B73-D88CDE21B165}"/>
          </ac:picMkLst>
        </pc:picChg>
      </pc:sldChg>
      <pc:sldChg chg="addSp modSp mod ord modTransition">
        <pc:chgData name="Matthew Knight" userId="c001ad73-0c30-4f07-8ab8-35ed89e81121" providerId="ADAL" clId="{213664ED-289F-4C38-80A9-E0EEB4F76DDA}" dt="2024-03-19T17:33:46.342" v="2339" actId="1076"/>
        <pc:sldMkLst>
          <pc:docMk/>
          <pc:sldMk cId="521948594" sldId="265"/>
        </pc:sldMkLst>
        <pc:spChg chg="mod">
          <ac:chgData name="Matthew Knight" userId="c001ad73-0c30-4f07-8ab8-35ed89e81121" providerId="ADAL" clId="{213664ED-289F-4C38-80A9-E0EEB4F76DDA}" dt="2024-03-19T17:31:57.850" v="2274" actId="1076"/>
          <ac:spMkLst>
            <pc:docMk/>
            <pc:sldMk cId="521948594" sldId="265"/>
            <ac:spMk id="2" creationId="{F3A53969-C867-FBA9-416D-9D8900EC2077}"/>
          </ac:spMkLst>
        </pc:spChg>
        <pc:spChg chg="mod">
          <ac:chgData name="Matthew Knight" userId="c001ad73-0c30-4f07-8ab8-35ed89e81121" providerId="ADAL" clId="{213664ED-289F-4C38-80A9-E0EEB4F76DDA}" dt="2024-03-19T17:33:35.697" v="2338" actId="27636"/>
          <ac:spMkLst>
            <pc:docMk/>
            <pc:sldMk cId="521948594" sldId="265"/>
            <ac:spMk id="3" creationId="{CB8FEC3C-6581-63BF-5B0E-F9C30068099D}"/>
          </ac:spMkLst>
        </pc:spChg>
        <pc:picChg chg="add mod">
          <ac:chgData name="Matthew Knight" userId="c001ad73-0c30-4f07-8ab8-35ed89e81121" providerId="ADAL" clId="{213664ED-289F-4C38-80A9-E0EEB4F76DDA}" dt="2024-03-19T17:33:46.342" v="2339" actId="1076"/>
          <ac:picMkLst>
            <pc:docMk/>
            <pc:sldMk cId="521948594" sldId="265"/>
            <ac:picMk id="4" creationId="{D4EEA2A9-DB14-25EC-56AB-E47596457244}"/>
          </ac:picMkLst>
        </pc:picChg>
        <pc:picChg chg="add mod">
          <ac:chgData name="Matthew Knight" userId="c001ad73-0c30-4f07-8ab8-35ed89e81121" providerId="ADAL" clId="{213664ED-289F-4C38-80A9-E0EEB4F76DDA}" dt="2024-03-19T17:32:14.945" v="2279" actId="1076"/>
          <ac:picMkLst>
            <pc:docMk/>
            <pc:sldMk cId="521948594" sldId="265"/>
            <ac:picMk id="1026" creationId="{FC0AFA30-1E9B-620F-5FC4-659C8F2AC135}"/>
          </ac:picMkLst>
        </pc:picChg>
      </pc:sldChg>
      <pc:sldChg chg="addSp delSp modSp mod modTransition">
        <pc:chgData name="Matthew Knight" userId="c001ad73-0c30-4f07-8ab8-35ed89e81121" providerId="ADAL" clId="{213664ED-289F-4C38-80A9-E0EEB4F76DDA}" dt="2024-03-19T15:49:22.903" v="803" actId="1076"/>
        <pc:sldMkLst>
          <pc:docMk/>
          <pc:sldMk cId="858459025" sldId="266"/>
        </pc:sldMkLst>
        <pc:spChg chg="add del mod">
          <ac:chgData name="Matthew Knight" userId="c001ad73-0c30-4f07-8ab8-35ed89e81121" providerId="ADAL" clId="{213664ED-289F-4C38-80A9-E0EEB4F76DDA}" dt="2024-03-19T13:47:14.069" v="308" actId="21"/>
          <ac:spMkLst>
            <pc:docMk/>
            <pc:sldMk cId="858459025" sldId="266"/>
            <ac:spMk id="2" creationId="{68F46A3A-FF87-D1D9-4AC7-9D2D40CD5B10}"/>
          </ac:spMkLst>
        </pc:spChg>
        <pc:spChg chg="add mod">
          <ac:chgData name="Matthew Knight" userId="c001ad73-0c30-4f07-8ab8-35ed89e81121" providerId="ADAL" clId="{213664ED-289F-4C38-80A9-E0EEB4F76DDA}" dt="2024-03-19T15:49:22.903" v="803" actId="1076"/>
          <ac:spMkLst>
            <pc:docMk/>
            <pc:sldMk cId="858459025" sldId="266"/>
            <ac:spMk id="4" creationId="{FFD0B2A9-2790-32EA-C372-25A72BA70656}"/>
          </ac:spMkLst>
        </pc:spChg>
        <pc:picChg chg="mod">
          <ac:chgData name="Matthew Knight" userId="c001ad73-0c30-4f07-8ab8-35ed89e81121" providerId="ADAL" clId="{213664ED-289F-4C38-80A9-E0EEB4F76DDA}" dt="2024-03-19T13:47:35.786" v="315" actId="1076"/>
          <ac:picMkLst>
            <pc:docMk/>
            <pc:sldMk cId="858459025" sldId="266"/>
            <ac:picMk id="3" creationId="{C56CE78E-954F-9CC6-B466-9CE01215FBE5}"/>
          </ac:picMkLst>
        </pc:picChg>
      </pc:sldChg>
      <pc:sldChg chg="del modTransition">
        <pc:chgData name="Matthew Knight" userId="c001ad73-0c30-4f07-8ab8-35ed89e81121" providerId="ADAL" clId="{213664ED-289F-4C38-80A9-E0EEB4F76DDA}" dt="2024-03-19T13:47:45.792" v="317" actId="47"/>
        <pc:sldMkLst>
          <pc:docMk/>
          <pc:sldMk cId="1878615428" sldId="267"/>
        </pc:sldMkLst>
      </pc:sldChg>
      <pc:sldChg chg="del modTransition">
        <pc:chgData name="Matthew Knight" userId="c001ad73-0c30-4f07-8ab8-35ed89e81121" providerId="ADAL" clId="{213664ED-289F-4C38-80A9-E0EEB4F76DDA}" dt="2024-03-19T13:47:43.422" v="316" actId="47"/>
        <pc:sldMkLst>
          <pc:docMk/>
          <pc:sldMk cId="2451868549" sldId="268"/>
        </pc:sldMkLst>
      </pc:sldChg>
      <pc:sldChg chg="del modTransition">
        <pc:chgData name="Matthew Knight" userId="c001ad73-0c30-4f07-8ab8-35ed89e81121" providerId="ADAL" clId="{213664ED-289F-4C38-80A9-E0EEB4F76DDA}" dt="2024-03-19T13:47:50.090" v="318" actId="47"/>
        <pc:sldMkLst>
          <pc:docMk/>
          <pc:sldMk cId="1219080135" sldId="269"/>
        </pc:sldMkLst>
      </pc:sldChg>
      <pc:sldChg chg="del modTransition">
        <pc:chgData name="Matthew Knight" userId="c001ad73-0c30-4f07-8ab8-35ed89e81121" providerId="ADAL" clId="{213664ED-289F-4C38-80A9-E0EEB4F76DDA}" dt="2024-03-19T13:46:33.810" v="255" actId="47"/>
        <pc:sldMkLst>
          <pc:docMk/>
          <pc:sldMk cId="1837211839" sldId="270"/>
        </pc:sldMkLst>
      </pc:sldChg>
      <pc:sldChg chg="del modTransition">
        <pc:chgData name="Matthew Knight" userId="c001ad73-0c30-4f07-8ab8-35ed89e81121" providerId="ADAL" clId="{213664ED-289F-4C38-80A9-E0EEB4F76DDA}" dt="2024-03-19T13:48:25.798" v="322" actId="47"/>
        <pc:sldMkLst>
          <pc:docMk/>
          <pc:sldMk cId="4168695004" sldId="271"/>
        </pc:sldMkLst>
      </pc:sldChg>
      <pc:sldChg chg="addSp modSp add del mod">
        <pc:chgData name="Matthew Knight" userId="c001ad73-0c30-4f07-8ab8-35ed89e81121" providerId="ADAL" clId="{213664ED-289F-4C38-80A9-E0EEB4F76DDA}" dt="2024-03-19T16:46:50.743" v="2122" actId="1076"/>
        <pc:sldMkLst>
          <pc:docMk/>
          <pc:sldMk cId="3424671953" sldId="272"/>
        </pc:sldMkLst>
        <pc:spChg chg="mod">
          <ac:chgData name="Matthew Knight" userId="c001ad73-0c30-4f07-8ab8-35ed89e81121" providerId="ADAL" clId="{213664ED-289F-4C38-80A9-E0EEB4F76DDA}" dt="2024-03-19T15:52:01.154" v="938" actId="20577"/>
          <ac:spMkLst>
            <pc:docMk/>
            <pc:sldMk cId="3424671953" sldId="272"/>
            <ac:spMk id="2" creationId="{FACBEE29-FB94-71C4-097D-D08B0BB4A425}"/>
          </ac:spMkLst>
        </pc:spChg>
        <pc:spChg chg="mod">
          <ac:chgData name="Matthew Knight" userId="c001ad73-0c30-4f07-8ab8-35ed89e81121" providerId="ADAL" clId="{213664ED-289F-4C38-80A9-E0EEB4F76DDA}" dt="2024-03-19T16:35:47.465" v="1947" actId="20577"/>
          <ac:spMkLst>
            <pc:docMk/>
            <pc:sldMk cId="3424671953" sldId="272"/>
            <ac:spMk id="4" creationId="{65540E09-6945-8A68-9C51-0CA71C10C47A}"/>
          </ac:spMkLst>
        </pc:spChg>
        <pc:picChg chg="add mod">
          <ac:chgData name="Matthew Knight" userId="c001ad73-0c30-4f07-8ab8-35ed89e81121" providerId="ADAL" clId="{213664ED-289F-4C38-80A9-E0EEB4F76DDA}" dt="2024-03-19T16:46:50.743" v="2122" actId="1076"/>
          <ac:picMkLst>
            <pc:docMk/>
            <pc:sldMk cId="3424671953" sldId="272"/>
            <ac:picMk id="3" creationId="{04C53B61-E6C4-A9C1-0DCE-62D4649B01AE}"/>
          </ac:picMkLst>
        </pc:picChg>
      </pc:sldChg>
      <pc:sldChg chg="addSp modSp add del mod">
        <pc:chgData name="Matthew Knight" userId="c001ad73-0c30-4f07-8ab8-35ed89e81121" providerId="ADAL" clId="{213664ED-289F-4C38-80A9-E0EEB4F76DDA}" dt="2024-03-19T16:46:54.351" v="2123"/>
        <pc:sldMkLst>
          <pc:docMk/>
          <pc:sldMk cId="3897986067" sldId="273"/>
        </pc:sldMkLst>
        <pc:spChg chg="mod">
          <ac:chgData name="Matthew Knight" userId="c001ad73-0c30-4f07-8ab8-35ed89e81121" providerId="ADAL" clId="{213664ED-289F-4C38-80A9-E0EEB4F76DDA}" dt="2024-03-19T15:52:14.200" v="954" actId="20577"/>
          <ac:spMkLst>
            <pc:docMk/>
            <pc:sldMk cId="3897986067" sldId="273"/>
            <ac:spMk id="2" creationId="{FACBEE29-FB94-71C4-097D-D08B0BB4A425}"/>
          </ac:spMkLst>
        </pc:spChg>
        <pc:spChg chg="mod">
          <ac:chgData name="Matthew Knight" userId="c001ad73-0c30-4f07-8ab8-35ed89e81121" providerId="ADAL" clId="{213664ED-289F-4C38-80A9-E0EEB4F76DDA}" dt="2024-03-19T16:36:22.361" v="1979" actId="20577"/>
          <ac:spMkLst>
            <pc:docMk/>
            <pc:sldMk cId="3897986067" sldId="273"/>
            <ac:spMk id="4" creationId="{65540E09-6945-8A68-9C51-0CA71C10C47A}"/>
          </ac:spMkLst>
        </pc:spChg>
        <pc:picChg chg="add mod">
          <ac:chgData name="Matthew Knight" userId="c001ad73-0c30-4f07-8ab8-35ed89e81121" providerId="ADAL" clId="{213664ED-289F-4C38-80A9-E0EEB4F76DDA}" dt="2024-03-19T16:46:54.351" v="2123"/>
          <ac:picMkLst>
            <pc:docMk/>
            <pc:sldMk cId="3897986067" sldId="273"/>
            <ac:picMk id="3" creationId="{CE864A6F-A24C-F414-E5C6-1D3B3BCEA435}"/>
          </ac:picMkLst>
        </pc:picChg>
      </pc:sldChg>
      <pc:sldChg chg="addSp modSp add del mod">
        <pc:chgData name="Matthew Knight" userId="c001ad73-0c30-4f07-8ab8-35ed89e81121" providerId="ADAL" clId="{213664ED-289F-4C38-80A9-E0EEB4F76DDA}" dt="2024-03-19T16:46:57.052" v="2124"/>
        <pc:sldMkLst>
          <pc:docMk/>
          <pc:sldMk cId="3054486026" sldId="274"/>
        </pc:sldMkLst>
        <pc:spChg chg="mod">
          <ac:chgData name="Matthew Knight" userId="c001ad73-0c30-4f07-8ab8-35ed89e81121" providerId="ADAL" clId="{213664ED-289F-4C38-80A9-E0EEB4F76DDA}" dt="2024-03-19T15:53:27.150" v="970" actId="20577"/>
          <ac:spMkLst>
            <pc:docMk/>
            <pc:sldMk cId="3054486026" sldId="274"/>
            <ac:spMk id="4" creationId="{65540E09-6945-8A68-9C51-0CA71C10C47A}"/>
          </ac:spMkLst>
        </pc:spChg>
        <pc:picChg chg="add mod">
          <ac:chgData name="Matthew Knight" userId="c001ad73-0c30-4f07-8ab8-35ed89e81121" providerId="ADAL" clId="{213664ED-289F-4C38-80A9-E0EEB4F76DDA}" dt="2024-03-19T16:46:57.052" v="2124"/>
          <ac:picMkLst>
            <pc:docMk/>
            <pc:sldMk cId="3054486026" sldId="274"/>
            <ac:picMk id="3" creationId="{6942CFD9-2C3A-9F5E-AF4B-1EC53505458B}"/>
          </ac:picMkLst>
        </pc:picChg>
      </pc:sldChg>
      <pc:sldChg chg="del modTransition">
        <pc:chgData name="Matthew Knight" userId="c001ad73-0c30-4f07-8ab8-35ed89e81121" providerId="ADAL" clId="{213664ED-289F-4C38-80A9-E0EEB4F76DDA}" dt="2024-03-19T15:47:29.599" v="785" actId="47"/>
        <pc:sldMkLst>
          <pc:docMk/>
          <pc:sldMk cId="0" sldId="275"/>
        </pc:sldMkLst>
      </pc:sldChg>
      <pc:sldChg chg="modSp modTransition">
        <pc:chgData name="Matthew Knight" userId="c001ad73-0c30-4f07-8ab8-35ed89e81121" providerId="ADAL" clId="{213664ED-289F-4C38-80A9-E0EEB4F76DDA}" dt="2024-03-19T16:34:37.387" v="1929" actId="1076"/>
        <pc:sldMkLst>
          <pc:docMk/>
          <pc:sldMk cId="0" sldId="277"/>
        </pc:sldMkLst>
        <pc:picChg chg="mod">
          <ac:chgData name="Matthew Knight" userId="c001ad73-0c30-4f07-8ab8-35ed89e81121" providerId="ADAL" clId="{213664ED-289F-4C38-80A9-E0EEB4F76DDA}" dt="2024-03-19T16:34:37.387" v="1929" actId="1076"/>
          <ac:picMkLst>
            <pc:docMk/>
            <pc:sldMk cId="0" sldId="277"/>
            <ac:picMk id="10242" creationId="{00000000-0000-0000-0000-000000000000}"/>
          </ac:picMkLst>
        </pc:picChg>
      </pc:sldChg>
      <pc:sldChg chg="modTransition">
        <pc:chgData name="Matthew Knight" userId="c001ad73-0c30-4f07-8ab8-35ed89e81121" providerId="ADAL" clId="{213664ED-289F-4C38-80A9-E0EEB4F76DDA}" dt="2024-03-19T09:31:46.123" v="0"/>
        <pc:sldMkLst>
          <pc:docMk/>
          <pc:sldMk cId="0" sldId="278"/>
        </pc:sldMkLst>
      </pc:sldChg>
      <pc:sldChg chg="modTransition">
        <pc:chgData name="Matthew Knight" userId="c001ad73-0c30-4f07-8ab8-35ed89e81121" providerId="ADAL" clId="{213664ED-289F-4C38-80A9-E0EEB4F76DDA}" dt="2024-03-19T09:31:46.123" v="0"/>
        <pc:sldMkLst>
          <pc:docMk/>
          <pc:sldMk cId="0" sldId="279"/>
        </pc:sldMkLst>
      </pc:sldChg>
      <pc:sldChg chg="delSp modSp mod modTransition">
        <pc:chgData name="Matthew Knight" userId="c001ad73-0c30-4f07-8ab8-35ed89e81121" providerId="ADAL" clId="{213664ED-289F-4C38-80A9-E0EEB4F76DDA}" dt="2024-03-19T16:42:29.706" v="2081" actId="1076"/>
        <pc:sldMkLst>
          <pc:docMk/>
          <pc:sldMk cId="0" sldId="282"/>
        </pc:sldMkLst>
        <pc:spChg chg="mod">
          <ac:chgData name="Matthew Knight" userId="c001ad73-0c30-4f07-8ab8-35ed89e81121" providerId="ADAL" clId="{213664ED-289F-4C38-80A9-E0EEB4F76DDA}" dt="2024-03-19T16:42:11.449" v="2075" actId="2711"/>
          <ac:spMkLst>
            <pc:docMk/>
            <pc:sldMk cId="0" sldId="282"/>
            <ac:spMk id="60418" creationId="{00000000-0000-0000-0000-000000000000}"/>
          </ac:spMkLst>
        </pc:spChg>
        <pc:spChg chg="mod">
          <ac:chgData name="Matthew Knight" userId="c001ad73-0c30-4f07-8ab8-35ed89e81121" providerId="ADAL" clId="{213664ED-289F-4C38-80A9-E0EEB4F76DDA}" dt="2024-03-19T16:42:29.706" v="2081" actId="1076"/>
          <ac:spMkLst>
            <pc:docMk/>
            <pc:sldMk cId="0" sldId="282"/>
            <ac:spMk id="60419" creationId="{00000000-0000-0000-0000-000000000000}"/>
          </ac:spMkLst>
        </pc:spChg>
        <pc:picChg chg="del">
          <ac:chgData name="Matthew Knight" userId="c001ad73-0c30-4f07-8ab8-35ed89e81121" providerId="ADAL" clId="{213664ED-289F-4C38-80A9-E0EEB4F76DDA}" dt="2024-03-19T16:41:25.810" v="2016" actId="478"/>
          <ac:picMkLst>
            <pc:docMk/>
            <pc:sldMk cId="0" sldId="282"/>
            <ac:picMk id="34818" creationId="{00000000-0000-0000-0000-000000000000}"/>
          </ac:picMkLst>
        </pc:picChg>
        <pc:picChg chg="del">
          <ac:chgData name="Matthew Knight" userId="c001ad73-0c30-4f07-8ab8-35ed89e81121" providerId="ADAL" clId="{213664ED-289F-4C38-80A9-E0EEB4F76DDA}" dt="2024-03-19T16:41:29.221" v="2018" actId="478"/>
          <ac:picMkLst>
            <pc:docMk/>
            <pc:sldMk cId="0" sldId="282"/>
            <ac:picMk id="34819" creationId="{00000000-0000-0000-0000-000000000000}"/>
          </ac:picMkLst>
        </pc:picChg>
        <pc:picChg chg="del mod">
          <ac:chgData name="Matthew Knight" userId="c001ad73-0c30-4f07-8ab8-35ed89e81121" providerId="ADAL" clId="{213664ED-289F-4C38-80A9-E0EEB4F76DDA}" dt="2024-03-19T16:41:31.933" v="2020" actId="478"/>
          <ac:picMkLst>
            <pc:docMk/>
            <pc:sldMk cId="0" sldId="282"/>
            <ac:picMk id="34822" creationId="{00000000-0000-0000-0000-000000000000}"/>
          </ac:picMkLst>
        </pc:picChg>
        <pc:picChg chg="del">
          <ac:chgData name="Matthew Knight" userId="c001ad73-0c30-4f07-8ab8-35ed89e81121" providerId="ADAL" clId="{213664ED-289F-4C38-80A9-E0EEB4F76DDA}" dt="2024-03-19T16:41:22.922" v="2015" actId="478"/>
          <ac:picMkLst>
            <pc:docMk/>
            <pc:sldMk cId="0" sldId="282"/>
            <ac:picMk id="34823" creationId="{00000000-0000-0000-0000-000000000000}"/>
          </ac:picMkLst>
        </pc:picChg>
        <pc:picChg chg="del mod">
          <ac:chgData name="Matthew Knight" userId="c001ad73-0c30-4f07-8ab8-35ed89e81121" providerId="ADAL" clId="{213664ED-289F-4C38-80A9-E0EEB4F76DDA}" dt="2024-03-19T16:41:58.182" v="2071" actId="478"/>
          <ac:picMkLst>
            <pc:docMk/>
            <pc:sldMk cId="0" sldId="282"/>
            <ac:picMk id="34824" creationId="{00000000-0000-0000-0000-000000000000}"/>
          </ac:picMkLst>
        </pc:picChg>
        <pc:picChg chg="del">
          <ac:chgData name="Matthew Knight" userId="c001ad73-0c30-4f07-8ab8-35ed89e81121" providerId="ADAL" clId="{213664ED-289F-4C38-80A9-E0EEB4F76DDA}" dt="2024-03-19T16:41:30.557" v="2019" actId="478"/>
          <ac:picMkLst>
            <pc:docMk/>
            <pc:sldMk cId="0" sldId="282"/>
            <ac:picMk id="34825" creationId="{00000000-0000-0000-0000-000000000000}"/>
          </ac:picMkLst>
        </pc:picChg>
      </pc:sldChg>
      <pc:sldChg chg="addSp delSp modSp modTransition modAnim">
        <pc:chgData name="Matthew Knight" userId="c001ad73-0c30-4f07-8ab8-35ed89e81121" providerId="ADAL" clId="{213664ED-289F-4C38-80A9-E0EEB4F76DDA}" dt="2024-03-19T15:54:24.796" v="983" actId="21"/>
        <pc:sldMkLst>
          <pc:docMk/>
          <pc:sldMk cId="0" sldId="286"/>
        </pc:sldMkLst>
        <pc:picChg chg="add del mod">
          <ac:chgData name="Matthew Knight" userId="c001ad73-0c30-4f07-8ab8-35ed89e81121" providerId="ADAL" clId="{213664ED-289F-4C38-80A9-E0EEB4F76DDA}" dt="2024-03-19T15:54:24.796" v="983" actId="21"/>
          <ac:picMkLst>
            <pc:docMk/>
            <pc:sldMk cId="0" sldId="286"/>
            <ac:picMk id="2" creationId="{2B5824FE-2E22-B18C-068F-B71F975DDF45}"/>
          </ac:picMkLst>
        </pc:picChg>
        <pc:picChg chg="mod">
          <ac:chgData name="Matthew Knight" userId="c001ad73-0c30-4f07-8ab8-35ed89e81121" providerId="ADAL" clId="{213664ED-289F-4C38-80A9-E0EEB4F76DDA}" dt="2024-03-19T13:25:07.308" v="4" actId="1076"/>
          <ac:picMkLst>
            <pc:docMk/>
            <pc:sldMk cId="0" sldId="286"/>
            <ac:picMk id="2050" creationId="{00000000-0000-0000-0000-000000000000}"/>
          </ac:picMkLst>
        </pc:picChg>
      </pc:sldChg>
      <pc:sldChg chg="modTransition">
        <pc:chgData name="Matthew Knight" userId="c001ad73-0c30-4f07-8ab8-35ed89e81121" providerId="ADAL" clId="{213664ED-289F-4C38-80A9-E0EEB4F76DDA}" dt="2024-03-19T09:31:46.123" v="0"/>
        <pc:sldMkLst>
          <pc:docMk/>
          <pc:sldMk cId="0" sldId="287"/>
        </pc:sldMkLst>
      </pc:sldChg>
      <pc:sldChg chg="delSp modSp mod modTransition modAnim">
        <pc:chgData name="Matthew Knight" userId="c001ad73-0c30-4f07-8ab8-35ed89e81121" providerId="ADAL" clId="{213664ED-289F-4C38-80A9-E0EEB4F76DDA}" dt="2024-03-19T16:34:01.531" v="1927" actId="478"/>
        <pc:sldMkLst>
          <pc:docMk/>
          <pc:sldMk cId="0" sldId="288"/>
        </pc:sldMkLst>
        <pc:spChg chg="mod">
          <ac:chgData name="Matthew Knight" userId="c001ad73-0c30-4f07-8ab8-35ed89e81121" providerId="ADAL" clId="{213664ED-289F-4C38-80A9-E0EEB4F76DDA}" dt="2024-03-19T13:37:47.182" v="172" actId="1076"/>
          <ac:spMkLst>
            <pc:docMk/>
            <pc:sldMk cId="0" sldId="288"/>
            <ac:spMk id="7" creationId="{00000000-0000-0000-0000-000000000000}"/>
          </ac:spMkLst>
        </pc:spChg>
        <pc:spChg chg="mod">
          <ac:chgData name="Matthew Knight" userId="c001ad73-0c30-4f07-8ab8-35ed89e81121" providerId="ADAL" clId="{213664ED-289F-4C38-80A9-E0EEB4F76DDA}" dt="2024-03-19T13:52:39.073" v="338" actId="207"/>
          <ac:spMkLst>
            <pc:docMk/>
            <pc:sldMk cId="0" sldId="288"/>
            <ac:spMk id="2052" creationId="{00000000-0000-0000-0000-000000000000}"/>
          </ac:spMkLst>
        </pc:spChg>
        <pc:picChg chg="del mod">
          <ac:chgData name="Matthew Knight" userId="c001ad73-0c30-4f07-8ab8-35ed89e81121" providerId="ADAL" clId="{213664ED-289F-4C38-80A9-E0EEB4F76DDA}" dt="2024-03-19T16:33:59.539" v="1926" actId="478"/>
          <ac:picMkLst>
            <pc:docMk/>
            <pc:sldMk cId="0" sldId="288"/>
            <ac:picMk id="4100" creationId="{00000000-0000-0000-0000-000000000000}"/>
          </ac:picMkLst>
        </pc:picChg>
        <pc:picChg chg="del mod">
          <ac:chgData name="Matthew Knight" userId="c001ad73-0c30-4f07-8ab8-35ed89e81121" providerId="ADAL" clId="{213664ED-289F-4C38-80A9-E0EEB4F76DDA}" dt="2024-03-19T16:34:01.531" v="1927" actId="478"/>
          <ac:picMkLst>
            <pc:docMk/>
            <pc:sldMk cId="0" sldId="288"/>
            <ac:picMk id="4101" creationId="{00000000-0000-0000-0000-000000000000}"/>
          </ac:picMkLst>
        </pc:picChg>
      </pc:sldChg>
      <pc:sldChg chg="ord modTransition">
        <pc:chgData name="Matthew Knight" userId="c001ad73-0c30-4f07-8ab8-35ed89e81121" providerId="ADAL" clId="{213664ED-289F-4C38-80A9-E0EEB4F76DDA}" dt="2024-03-19T16:35:02.586" v="1931"/>
        <pc:sldMkLst>
          <pc:docMk/>
          <pc:sldMk cId="0" sldId="289"/>
        </pc:sldMkLst>
      </pc:sldChg>
      <pc:sldChg chg="modTransition">
        <pc:chgData name="Matthew Knight" userId="c001ad73-0c30-4f07-8ab8-35ed89e81121" providerId="ADAL" clId="{213664ED-289F-4C38-80A9-E0EEB4F76DDA}" dt="2024-03-19T09:31:46.123" v="0"/>
        <pc:sldMkLst>
          <pc:docMk/>
          <pc:sldMk cId="0" sldId="292"/>
        </pc:sldMkLst>
      </pc:sldChg>
      <pc:sldChg chg="modTransition">
        <pc:chgData name="Matthew Knight" userId="c001ad73-0c30-4f07-8ab8-35ed89e81121" providerId="ADAL" clId="{213664ED-289F-4C38-80A9-E0EEB4F76DDA}" dt="2024-03-19T09:31:46.123" v="0"/>
        <pc:sldMkLst>
          <pc:docMk/>
          <pc:sldMk cId="0" sldId="293"/>
        </pc:sldMkLst>
      </pc:sldChg>
      <pc:sldChg chg="modSp modTransition">
        <pc:chgData name="Matthew Knight" userId="c001ad73-0c30-4f07-8ab8-35ed89e81121" providerId="ADAL" clId="{213664ED-289F-4C38-80A9-E0EEB4F76DDA}" dt="2024-03-19T13:57:40.430" v="370" actId="1076"/>
        <pc:sldMkLst>
          <pc:docMk/>
          <pc:sldMk cId="0" sldId="306"/>
        </pc:sldMkLst>
        <pc:picChg chg="mod">
          <ac:chgData name="Matthew Knight" userId="c001ad73-0c30-4f07-8ab8-35ed89e81121" providerId="ADAL" clId="{213664ED-289F-4C38-80A9-E0EEB4F76DDA}" dt="2024-03-19T13:57:40.430" v="370" actId="1076"/>
          <ac:picMkLst>
            <pc:docMk/>
            <pc:sldMk cId="0" sldId="306"/>
            <ac:picMk id="15362" creationId="{00000000-0000-0000-0000-000000000000}"/>
          </ac:picMkLst>
        </pc:picChg>
      </pc:sldChg>
      <pc:sldChg chg="addSp delSp modSp mod modTransition">
        <pc:chgData name="Matthew Knight" userId="c001ad73-0c30-4f07-8ab8-35ed89e81121" providerId="ADAL" clId="{213664ED-289F-4C38-80A9-E0EEB4F76DDA}" dt="2024-03-19T16:16:05.377" v="1788" actId="732"/>
        <pc:sldMkLst>
          <pc:docMk/>
          <pc:sldMk cId="0" sldId="307"/>
        </pc:sldMkLst>
        <pc:spChg chg="add del mod">
          <ac:chgData name="Matthew Knight" userId="c001ad73-0c30-4f07-8ab8-35ed89e81121" providerId="ADAL" clId="{213664ED-289F-4C38-80A9-E0EEB4F76DDA}" dt="2024-03-19T13:53:33.982" v="343" actId="478"/>
          <ac:spMkLst>
            <pc:docMk/>
            <pc:sldMk cId="0" sldId="307"/>
            <ac:spMk id="2" creationId="{7607D8B7-D3A6-FA0D-88D5-BDA143E86127}"/>
          </ac:spMkLst>
        </pc:spChg>
        <pc:spChg chg="add mod">
          <ac:chgData name="Matthew Knight" userId="c001ad73-0c30-4f07-8ab8-35ed89e81121" providerId="ADAL" clId="{213664ED-289F-4C38-80A9-E0EEB4F76DDA}" dt="2024-03-19T13:56:07.312" v="356" actId="2711"/>
          <ac:spMkLst>
            <pc:docMk/>
            <pc:sldMk cId="0" sldId="307"/>
            <ac:spMk id="4" creationId="{AD60998B-D94A-3321-0415-861ED31EFDB6}"/>
          </ac:spMkLst>
        </pc:spChg>
        <pc:spChg chg="mod">
          <ac:chgData name="Matthew Knight" userId="c001ad73-0c30-4f07-8ab8-35ed89e81121" providerId="ADAL" clId="{213664ED-289F-4C38-80A9-E0EEB4F76DDA}" dt="2024-03-19T13:55:59.282" v="354" actId="2711"/>
          <ac:spMkLst>
            <pc:docMk/>
            <pc:sldMk cId="0" sldId="307"/>
            <ac:spMk id="7172" creationId="{00000000-0000-0000-0000-000000000000}"/>
          </ac:spMkLst>
        </pc:spChg>
        <pc:picChg chg="add mod modCrop">
          <ac:chgData name="Matthew Knight" userId="c001ad73-0c30-4f07-8ab8-35ed89e81121" providerId="ADAL" clId="{213664ED-289F-4C38-80A9-E0EEB4F76DDA}" dt="2024-03-19T16:16:05.377" v="1788" actId="732"/>
          <ac:picMkLst>
            <pc:docMk/>
            <pc:sldMk cId="0" sldId="307"/>
            <ac:picMk id="6" creationId="{C8F719D9-683A-CF76-E37F-89F574112E3A}"/>
          </ac:picMkLst>
        </pc:picChg>
        <pc:picChg chg="del mod">
          <ac:chgData name="Matthew Knight" userId="c001ad73-0c30-4f07-8ab8-35ed89e81121" providerId="ADAL" clId="{213664ED-289F-4C38-80A9-E0EEB4F76DDA}" dt="2024-03-19T13:53:26.767" v="341" actId="478"/>
          <ac:picMkLst>
            <pc:docMk/>
            <pc:sldMk cId="0" sldId="307"/>
            <ac:picMk id="7173" creationId="{00000000-0000-0000-0000-000000000000}"/>
          </ac:picMkLst>
        </pc:picChg>
      </pc:sldChg>
      <pc:sldChg chg="addSp delSp modSp del mod modTransition modAnim">
        <pc:chgData name="Matthew Knight" userId="c001ad73-0c30-4f07-8ab8-35ed89e81121" providerId="ADAL" clId="{213664ED-289F-4C38-80A9-E0EEB4F76DDA}" dt="2024-03-19T15:47:25.855" v="784" actId="47"/>
        <pc:sldMkLst>
          <pc:docMk/>
          <pc:sldMk cId="0" sldId="313"/>
        </pc:sldMkLst>
        <pc:spChg chg="add mod">
          <ac:chgData name="Matthew Knight" userId="c001ad73-0c30-4f07-8ab8-35ed89e81121" providerId="ADAL" clId="{213664ED-289F-4C38-80A9-E0EEB4F76DDA}" dt="2024-03-19T15:47:18.345" v="783" actId="20577"/>
          <ac:spMkLst>
            <pc:docMk/>
            <pc:sldMk cId="0" sldId="313"/>
            <ac:spMk id="2" creationId="{8C1958F7-184C-A932-CB41-670F805377B4}"/>
          </ac:spMkLst>
        </pc:spChg>
        <pc:spChg chg="add del mod">
          <ac:chgData name="Matthew Knight" userId="c001ad73-0c30-4f07-8ab8-35ed89e81121" providerId="ADAL" clId="{213664ED-289F-4C38-80A9-E0EEB4F76DDA}" dt="2024-03-19T15:47:00.124" v="771" actId="478"/>
          <ac:spMkLst>
            <pc:docMk/>
            <pc:sldMk cId="0" sldId="313"/>
            <ac:spMk id="3" creationId="{573AC201-6F6D-3D97-687B-CF6D373861B6}"/>
          </ac:spMkLst>
        </pc:spChg>
        <pc:spChg chg="add del mod">
          <ac:chgData name="Matthew Knight" userId="c001ad73-0c30-4f07-8ab8-35ed89e81121" providerId="ADAL" clId="{213664ED-289F-4C38-80A9-E0EEB4F76DDA}" dt="2024-03-19T15:46:59.751" v="770" actId="478"/>
          <ac:spMkLst>
            <pc:docMk/>
            <pc:sldMk cId="0" sldId="313"/>
            <ac:spMk id="4" creationId="{9DB7D262-4583-1F04-4EA7-CB9A809AD336}"/>
          </ac:spMkLst>
        </pc:spChg>
        <pc:spChg chg="mod">
          <ac:chgData name="Matthew Knight" userId="c001ad73-0c30-4f07-8ab8-35ed89e81121" providerId="ADAL" clId="{213664ED-289F-4C38-80A9-E0EEB4F76DDA}" dt="2024-03-19T15:47:11.585" v="775" actId="1076"/>
          <ac:spMkLst>
            <pc:docMk/>
            <pc:sldMk cId="0" sldId="313"/>
            <ac:spMk id="36866" creationId="{00000000-0000-0000-0000-000000000000}"/>
          </ac:spMkLst>
        </pc:spChg>
        <pc:spChg chg="mod">
          <ac:chgData name="Matthew Knight" userId="c001ad73-0c30-4f07-8ab8-35ed89e81121" providerId="ADAL" clId="{213664ED-289F-4C38-80A9-E0EEB4F76DDA}" dt="2024-03-19T15:47:06.993" v="774" actId="1076"/>
          <ac:spMkLst>
            <pc:docMk/>
            <pc:sldMk cId="0" sldId="313"/>
            <ac:spMk id="36867" creationId="{00000000-0000-0000-0000-000000000000}"/>
          </ac:spMkLst>
        </pc:spChg>
        <pc:picChg chg="del">
          <ac:chgData name="Matthew Knight" userId="c001ad73-0c30-4f07-8ab8-35ed89e81121" providerId="ADAL" clId="{213664ED-289F-4C38-80A9-E0EEB4F76DDA}" dt="2024-03-19T15:46:55.869" v="768" actId="478"/>
          <ac:picMkLst>
            <pc:docMk/>
            <pc:sldMk cId="0" sldId="313"/>
            <ac:picMk id="36868" creationId="{00000000-0000-0000-0000-000000000000}"/>
          </ac:picMkLst>
        </pc:picChg>
        <pc:picChg chg="del mod">
          <ac:chgData name="Matthew Knight" userId="c001ad73-0c30-4f07-8ab8-35ed89e81121" providerId="ADAL" clId="{213664ED-289F-4C38-80A9-E0EEB4F76DDA}" dt="2024-03-19T15:46:57.049" v="769" actId="478"/>
          <ac:picMkLst>
            <pc:docMk/>
            <pc:sldMk cId="0" sldId="313"/>
            <ac:picMk id="36869" creationId="{00000000-0000-0000-0000-000000000000}"/>
          </ac:picMkLst>
        </pc:picChg>
        <pc:picChg chg="mod">
          <ac:chgData name="Matthew Knight" userId="c001ad73-0c30-4f07-8ab8-35ed89e81121" providerId="ADAL" clId="{213664ED-289F-4C38-80A9-E0EEB4F76DDA}" dt="2024-03-19T15:47:03.521" v="773" actId="1076"/>
          <ac:picMkLst>
            <pc:docMk/>
            <pc:sldMk cId="0" sldId="313"/>
            <ac:picMk id="36870" creationId="{00000000-0000-0000-0000-000000000000}"/>
          </ac:picMkLst>
        </pc:picChg>
        <pc:picChg chg="mod">
          <ac:chgData name="Matthew Knight" userId="c001ad73-0c30-4f07-8ab8-35ed89e81121" providerId="ADAL" clId="{213664ED-289F-4C38-80A9-E0EEB4F76DDA}" dt="2024-03-19T15:47:02.052" v="772" actId="1076"/>
          <ac:picMkLst>
            <pc:docMk/>
            <pc:sldMk cId="0" sldId="313"/>
            <ac:picMk id="36871" creationId="{00000000-0000-0000-0000-000000000000}"/>
          </ac:picMkLst>
        </pc:picChg>
      </pc:sldChg>
      <pc:sldChg chg="addSp delSp modSp mod modTransition">
        <pc:chgData name="Matthew Knight" userId="c001ad73-0c30-4f07-8ab8-35ed89e81121" providerId="ADAL" clId="{213664ED-289F-4C38-80A9-E0EEB4F76DDA}" dt="2024-03-19T15:12:13.249" v="472" actId="1076"/>
        <pc:sldMkLst>
          <pc:docMk/>
          <pc:sldMk cId="0" sldId="320"/>
        </pc:sldMkLst>
        <pc:spChg chg="mod">
          <ac:chgData name="Matthew Knight" userId="c001ad73-0c30-4f07-8ab8-35ed89e81121" providerId="ADAL" clId="{213664ED-289F-4C38-80A9-E0EEB4F76DDA}" dt="2024-03-19T15:12:13.249" v="472" actId="1076"/>
          <ac:spMkLst>
            <pc:docMk/>
            <pc:sldMk cId="0" sldId="320"/>
            <ac:spMk id="16386" creationId="{00000000-0000-0000-0000-000000000000}"/>
          </ac:spMkLst>
        </pc:spChg>
        <pc:spChg chg="mod">
          <ac:chgData name="Matthew Knight" userId="c001ad73-0c30-4f07-8ab8-35ed89e81121" providerId="ADAL" clId="{213664ED-289F-4C38-80A9-E0EEB4F76DDA}" dt="2024-03-19T15:01:19.937" v="468" actId="2711"/>
          <ac:spMkLst>
            <pc:docMk/>
            <pc:sldMk cId="0" sldId="320"/>
            <ac:spMk id="16387" creationId="{00000000-0000-0000-0000-000000000000}"/>
          </ac:spMkLst>
        </pc:spChg>
        <pc:graphicFrameChg chg="del mod">
          <ac:chgData name="Matthew Knight" userId="c001ad73-0c30-4f07-8ab8-35ed89e81121" providerId="ADAL" clId="{213664ED-289F-4C38-80A9-E0EEB4F76DDA}" dt="2024-03-19T15:12:07.957" v="471" actId="478"/>
          <ac:graphicFrameMkLst>
            <pc:docMk/>
            <pc:sldMk cId="0" sldId="320"/>
            <ac:graphicFrameMk id="16388" creationId="{00000000-0000-0000-0000-000000000000}"/>
          </ac:graphicFrameMkLst>
        </pc:graphicFrameChg>
        <pc:picChg chg="add mod">
          <ac:chgData name="Matthew Knight" userId="c001ad73-0c30-4f07-8ab8-35ed89e81121" providerId="ADAL" clId="{213664ED-289F-4C38-80A9-E0EEB4F76DDA}" dt="2024-03-19T13:58:56.951" v="385" actId="1076"/>
          <ac:picMkLst>
            <pc:docMk/>
            <pc:sldMk cId="0" sldId="320"/>
            <ac:picMk id="1026" creationId="{08D726B6-9056-8020-801E-10F635C9A151}"/>
          </ac:picMkLst>
        </pc:picChg>
      </pc:sldChg>
      <pc:sldChg chg="modSp del modTransition">
        <pc:chgData name="Matthew Knight" userId="c001ad73-0c30-4f07-8ab8-35ed89e81121" providerId="ADAL" clId="{213664ED-289F-4C38-80A9-E0EEB4F76DDA}" dt="2024-03-19T13:53:16.133" v="339" actId="47"/>
        <pc:sldMkLst>
          <pc:docMk/>
          <pc:sldMk cId="0" sldId="321"/>
        </pc:sldMkLst>
        <pc:spChg chg="mod">
          <ac:chgData name="Matthew Knight" userId="c001ad73-0c30-4f07-8ab8-35ed89e81121" providerId="ADAL" clId="{213664ED-289F-4C38-80A9-E0EEB4F76DDA}" dt="2024-03-19T13:26:00.800" v="9" actId="207"/>
          <ac:spMkLst>
            <pc:docMk/>
            <pc:sldMk cId="0" sldId="321"/>
            <ac:spMk id="90114" creationId="{00000000-0000-0000-0000-000000000000}"/>
          </ac:spMkLst>
        </pc:spChg>
        <pc:spChg chg="mod">
          <ac:chgData name="Matthew Knight" userId="c001ad73-0c30-4f07-8ab8-35ed89e81121" providerId="ADAL" clId="{213664ED-289F-4C38-80A9-E0EEB4F76DDA}" dt="2024-03-19T13:25:56.525" v="8" actId="207"/>
          <ac:spMkLst>
            <pc:docMk/>
            <pc:sldMk cId="0" sldId="321"/>
            <ac:spMk id="90115" creationId="{00000000-0000-0000-0000-000000000000}"/>
          </ac:spMkLst>
        </pc:spChg>
        <pc:picChg chg="mod">
          <ac:chgData name="Matthew Knight" userId="c001ad73-0c30-4f07-8ab8-35ed89e81121" providerId="ADAL" clId="{213664ED-289F-4C38-80A9-E0EEB4F76DDA}" dt="2024-03-19T13:25:49.863" v="7" actId="1076"/>
          <ac:picMkLst>
            <pc:docMk/>
            <pc:sldMk cId="0" sldId="321"/>
            <ac:picMk id="9218" creationId="{00000000-0000-0000-0000-000000000000}"/>
          </ac:picMkLst>
        </pc:picChg>
      </pc:sldChg>
      <pc:sldChg chg="del modTransition">
        <pc:chgData name="Matthew Knight" userId="c001ad73-0c30-4f07-8ab8-35ed89e81121" providerId="ADAL" clId="{213664ED-289F-4C38-80A9-E0EEB4F76DDA}" dt="2024-03-19T17:34:46.416" v="2340" actId="47"/>
        <pc:sldMkLst>
          <pc:docMk/>
          <pc:sldMk cId="0" sldId="324"/>
        </pc:sldMkLst>
      </pc:sldChg>
      <pc:sldChg chg="addSp delSp modSp del mod modTransition">
        <pc:chgData name="Matthew Knight" userId="c001ad73-0c30-4f07-8ab8-35ed89e81121" providerId="ADAL" clId="{213664ED-289F-4C38-80A9-E0EEB4F76DDA}" dt="2024-03-19T16:27:10.576" v="1814" actId="47"/>
        <pc:sldMkLst>
          <pc:docMk/>
          <pc:sldMk cId="0" sldId="325"/>
        </pc:sldMkLst>
        <pc:spChg chg="add mod">
          <ac:chgData name="Matthew Knight" userId="c001ad73-0c30-4f07-8ab8-35ed89e81121" providerId="ADAL" clId="{213664ED-289F-4C38-80A9-E0EEB4F76DDA}" dt="2024-03-19T15:12:40.596" v="475" actId="1076"/>
          <ac:spMkLst>
            <pc:docMk/>
            <pc:sldMk cId="0" sldId="325"/>
            <ac:spMk id="2" creationId="{3840A1E6-8AFC-9857-760E-15031F3377ED}"/>
          </ac:spMkLst>
        </pc:spChg>
        <pc:spChg chg="mod">
          <ac:chgData name="Matthew Knight" userId="c001ad73-0c30-4f07-8ab8-35ed89e81121" providerId="ADAL" clId="{213664ED-289F-4C38-80A9-E0EEB4F76DDA}" dt="2024-03-19T13:39:39.388" v="183" actId="2711"/>
          <ac:spMkLst>
            <pc:docMk/>
            <pc:sldMk cId="0" sldId="325"/>
            <ac:spMk id="30723" creationId="{00000000-0000-0000-0000-000000000000}"/>
          </ac:spMkLst>
        </pc:spChg>
        <pc:spChg chg="mod">
          <ac:chgData name="Matthew Knight" userId="c001ad73-0c30-4f07-8ab8-35ed89e81121" providerId="ADAL" clId="{213664ED-289F-4C38-80A9-E0EEB4F76DDA}" dt="2024-03-19T13:38:54.566" v="176" actId="1076"/>
          <ac:spMkLst>
            <pc:docMk/>
            <pc:sldMk cId="0" sldId="325"/>
            <ac:spMk id="30724" creationId="{00000000-0000-0000-0000-000000000000}"/>
          </ac:spMkLst>
        </pc:spChg>
        <pc:picChg chg="del mod">
          <ac:chgData name="Matthew Knight" userId="c001ad73-0c30-4f07-8ab8-35ed89e81121" providerId="ADAL" clId="{213664ED-289F-4C38-80A9-E0EEB4F76DDA}" dt="2024-03-19T13:38:48.188" v="175" actId="478"/>
          <ac:picMkLst>
            <pc:docMk/>
            <pc:sldMk cId="0" sldId="325"/>
            <ac:picMk id="30722" creationId="{00000000-0000-0000-0000-000000000000}"/>
          </ac:picMkLst>
        </pc:picChg>
      </pc:sldChg>
      <pc:sldChg chg="addSp delSp modSp del mod modTransition">
        <pc:chgData name="Matthew Knight" userId="c001ad73-0c30-4f07-8ab8-35ed89e81121" providerId="ADAL" clId="{213664ED-289F-4C38-80A9-E0EEB4F76DDA}" dt="2024-03-19T16:26:16.591" v="1810" actId="47"/>
        <pc:sldMkLst>
          <pc:docMk/>
          <pc:sldMk cId="0" sldId="326"/>
        </pc:sldMkLst>
        <pc:spChg chg="add del mod">
          <ac:chgData name="Matthew Knight" userId="c001ad73-0c30-4f07-8ab8-35ed89e81121" providerId="ADAL" clId="{213664ED-289F-4C38-80A9-E0EEB4F76DDA}" dt="2024-03-19T13:39:11.815" v="180" actId="478"/>
          <ac:spMkLst>
            <pc:docMk/>
            <pc:sldMk cId="0" sldId="326"/>
            <ac:spMk id="2" creationId="{1AA6CB42-FB9E-C5C4-6C09-E3C209AA7AB3}"/>
          </ac:spMkLst>
        </pc:spChg>
        <pc:spChg chg="mod">
          <ac:chgData name="Matthew Knight" userId="c001ad73-0c30-4f07-8ab8-35ed89e81121" providerId="ADAL" clId="{213664ED-289F-4C38-80A9-E0EEB4F76DDA}" dt="2024-03-19T13:39:55.648" v="186" actId="20577"/>
          <ac:spMkLst>
            <pc:docMk/>
            <pc:sldMk cId="0" sldId="326"/>
            <ac:spMk id="31747" creationId="{00000000-0000-0000-0000-000000000000}"/>
          </ac:spMkLst>
        </pc:spChg>
        <pc:spChg chg="mod">
          <ac:chgData name="Matthew Knight" userId="c001ad73-0c30-4f07-8ab8-35ed89e81121" providerId="ADAL" clId="{213664ED-289F-4C38-80A9-E0EEB4F76DDA}" dt="2024-03-19T13:42:49.599" v="220" actId="2711"/>
          <ac:spMkLst>
            <pc:docMk/>
            <pc:sldMk cId="0" sldId="326"/>
            <ac:spMk id="31748" creationId="{00000000-0000-0000-0000-000000000000}"/>
          </ac:spMkLst>
        </pc:spChg>
        <pc:picChg chg="del">
          <ac:chgData name="Matthew Knight" userId="c001ad73-0c30-4f07-8ab8-35ed89e81121" providerId="ADAL" clId="{213664ED-289F-4C38-80A9-E0EEB4F76DDA}" dt="2024-03-19T13:39:00.876" v="177" actId="478"/>
          <ac:picMkLst>
            <pc:docMk/>
            <pc:sldMk cId="0" sldId="326"/>
            <ac:picMk id="31746" creationId="{00000000-0000-0000-0000-000000000000}"/>
          </ac:picMkLst>
        </pc:picChg>
        <pc:picChg chg="del">
          <ac:chgData name="Matthew Knight" userId="c001ad73-0c30-4f07-8ab8-35ed89e81121" providerId="ADAL" clId="{213664ED-289F-4C38-80A9-E0EEB4F76DDA}" dt="2024-03-19T13:39:03.682" v="178" actId="478"/>
          <ac:picMkLst>
            <pc:docMk/>
            <pc:sldMk cId="0" sldId="326"/>
            <ac:picMk id="31749" creationId="{00000000-0000-0000-0000-000000000000}"/>
          </ac:picMkLst>
        </pc:picChg>
      </pc:sldChg>
      <pc:sldChg chg="addSp delSp modSp del mod modTransition">
        <pc:chgData name="Matthew Knight" userId="c001ad73-0c30-4f07-8ab8-35ed89e81121" providerId="ADAL" clId="{213664ED-289F-4C38-80A9-E0EEB4F76DDA}" dt="2024-03-19T16:27:17.919" v="1815" actId="47"/>
        <pc:sldMkLst>
          <pc:docMk/>
          <pc:sldMk cId="0" sldId="327"/>
        </pc:sldMkLst>
        <pc:spChg chg="add mod">
          <ac:chgData name="Matthew Knight" userId="c001ad73-0c30-4f07-8ab8-35ed89e81121" providerId="ADAL" clId="{213664ED-289F-4C38-80A9-E0EEB4F76DDA}" dt="2024-03-19T13:44:45.506" v="250" actId="115"/>
          <ac:spMkLst>
            <pc:docMk/>
            <pc:sldMk cId="0" sldId="327"/>
            <ac:spMk id="2" creationId="{287ED814-1452-D6D6-3A19-CE944B1F0BFF}"/>
          </ac:spMkLst>
        </pc:spChg>
        <pc:spChg chg="mod">
          <ac:chgData name="Matthew Knight" userId="c001ad73-0c30-4f07-8ab8-35ed89e81121" providerId="ADAL" clId="{213664ED-289F-4C38-80A9-E0EEB4F76DDA}" dt="2024-03-19T13:43:10.421" v="223" actId="2711"/>
          <ac:spMkLst>
            <pc:docMk/>
            <pc:sldMk cId="0" sldId="327"/>
            <ac:spMk id="49154" creationId="{00000000-0000-0000-0000-000000000000}"/>
          </ac:spMkLst>
        </pc:spChg>
        <pc:spChg chg="mod">
          <ac:chgData name="Matthew Knight" userId="c001ad73-0c30-4f07-8ab8-35ed89e81121" providerId="ADAL" clId="{213664ED-289F-4C38-80A9-E0EEB4F76DDA}" dt="2024-03-19T13:44:48.747" v="251" actId="115"/>
          <ac:spMkLst>
            <pc:docMk/>
            <pc:sldMk cId="0" sldId="327"/>
            <ac:spMk id="49155" creationId="{00000000-0000-0000-0000-000000000000}"/>
          </ac:spMkLst>
        </pc:spChg>
        <pc:picChg chg="del">
          <ac:chgData name="Matthew Knight" userId="c001ad73-0c30-4f07-8ab8-35ed89e81121" providerId="ADAL" clId="{213664ED-289F-4C38-80A9-E0EEB4F76DDA}" dt="2024-03-19T13:41:08.115" v="194" actId="478"/>
          <ac:picMkLst>
            <pc:docMk/>
            <pc:sldMk cId="0" sldId="327"/>
            <ac:picMk id="32772" creationId="{00000000-0000-0000-0000-000000000000}"/>
          </ac:picMkLst>
        </pc:picChg>
        <pc:picChg chg="del">
          <ac:chgData name="Matthew Knight" userId="c001ad73-0c30-4f07-8ab8-35ed89e81121" providerId="ADAL" clId="{213664ED-289F-4C38-80A9-E0EEB4F76DDA}" dt="2024-03-19T13:44:31.726" v="247" actId="478"/>
          <ac:picMkLst>
            <pc:docMk/>
            <pc:sldMk cId="0" sldId="327"/>
            <ac:picMk id="32773" creationId="{00000000-0000-0000-0000-000000000000}"/>
          </ac:picMkLst>
        </pc:picChg>
        <pc:picChg chg="del mod">
          <ac:chgData name="Matthew Knight" userId="c001ad73-0c30-4f07-8ab8-35ed89e81121" providerId="ADAL" clId="{213664ED-289F-4C38-80A9-E0EEB4F76DDA}" dt="2024-03-19T13:44:36.346" v="248" actId="478"/>
          <ac:picMkLst>
            <pc:docMk/>
            <pc:sldMk cId="0" sldId="327"/>
            <ac:picMk id="32774" creationId="{00000000-0000-0000-0000-000000000000}"/>
          </ac:picMkLst>
        </pc:picChg>
        <pc:picChg chg="del">
          <ac:chgData name="Matthew Knight" userId="c001ad73-0c30-4f07-8ab8-35ed89e81121" providerId="ADAL" clId="{213664ED-289F-4C38-80A9-E0EEB4F76DDA}" dt="2024-03-19T13:41:09.859" v="195" actId="478"/>
          <ac:picMkLst>
            <pc:docMk/>
            <pc:sldMk cId="0" sldId="327"/>
            <ac:picMk id="32775" creationId="{00000000-0000-0000-0000-000000000000}"/>
          </ac:picMkLst>
        </pc:picChg>
      </pc:sldChg>
      <pc:sldChg chg="delSp modSp del mod modTransition">
        <pc:chgData name="Matthew Knight" userId="c001ad73-0c30-4f07-8ab8-35ed89e81121" providerId="ADAL" clId="{213664ED-289F-4C38-80A9-E0EEB4F76DDA}" dt="2024-03-19T16:27:19.585" v="1816" actId="47"/>
        <pc:sldMkLst>
          <pc:docMk/>
          <pc:sldMk cId="0" sldId="328"/>
        </pc:sldMkLst>
        <pc:spChg chg="mod">
          <ac:chgData name="Matthew Knight" userId="c001ad73-0c30-4f07-8ab8-35ed89e81121" providerId="ADAL" clId="{213664ED-289F-4C38-80A9-E0EEB4F76DDA}" dt="2024-03-19T13:44:59.201" v="253" actId="115"/>
          <ac:spMkLst>
            <pc:docMk/>
            <pc:sldMk cId="0" sldId="328"/>
            <ac:spMk id="50179" creationId="{00000000-0000-0000-0000-000000000000}"/>
          </ac:spMkLst>
        </pc:spChg>
        <pc:picChg chg="del">
          <ac:chgData name="Matthew Knight" userId="c001ad73-0c30-4f07-8ab8-35ed89e81121" providerId="ADAL" clId="{213664ED-289F-4C38-80A9-E0EEB4F76DDA}" dt="2024-03-19T13:40:18.872" v="187" actId="478"/>
          <ac:picMkLst>
            <pc:docMk/>
            <pc:sldMk cId="0" sldId="328"/>
            <ac:picMk id="33794" creationId="{00000000-0000-0000-0000-000000000000}"/>
          </ac:picMkLst>
        </pc:picChg>
      </pc:sldChg>
      <pc:sldChg chg="addSp delSp modSp del mod modTransition modAnim">
        <pc:chgData name="Matthew Knight" userId="c001ad73-0c30-4f07-8ab8-35ed89e81121" providerId="ADAL" clId="{213664ED-289F-4C38-80A9-E0EEB4F76DDA}" dt="2024-03-19T16:42:53.342" v="2082" actId="47"/>
        <pc:sldMkLst>
          <pc:docMk/>
          <pc:sldMk cId="0" sldId="329"/>
        </pc:sldMkLst>
        <pc:spChg chg="add del mod">
          <ac:chgData name="Matthew Knight" userId="c001ad73-0c30-4f07-8ab8-35ed89e81121" providerId="ADAL" clId="{213664ED-289F-4C38-80A9-E0EEB4F76DDA}" dt="2024-03-19T15:46:30.914" v="757" actId="1076"/>
          <ac:spMkLst>
            <pc:docMk/>
            <pc:sldMk cId="0" sldId="329"/>
            <ac:spMk id="48130" creationId="{00000000-0000-0000-0000-000000000000}"/>
          </ac:spMkLst>
        </pc:spChg>
        <pc:spChg chg="mod">
          <ac:chgData name="Matthew Knight" userId="c001ad73-0c30-4f07-8ab8-35ed89e81121" providerId="ADAL" clId="{213664ED-289F-4C38-80A9-E0EEB4F76DDA}" dt="2024-03-19T15:46:04.303" v="754" actId="1076"/>
          <ac:spMkLst>
            <pc:docMk/>
            <pc:sldMk cId="0" sldId="329"/>
            <ac:spMk id="48131" creationId="{00000000-0000-0000-0000-000000000000}"/>
          </ac:spMkLst>
        </pc:spChg>
        <pc:picChg chg="del">
          <ac:chgData name="Matthew Knight" userId="c001ad73-0c30-4f07-8ab8-35ed89e81121" providerId="ADAL" clId="{213664ED-289F-4C38-80A9-E0EEB4F76DDA}" dt="2024-03-19T15:45:39.109" v="750" actId="478"/>
          <ac:picMkLst>
            <pc:docMk/>
            <pc:sldMk cId="0" sldId="329"/>
            <ac:picMk id="35842" creationId="{00000000-0000-0000-0000-000000000000}"/>
          </ac:picMkLst>
        </pc:picChg>
        <pc:picChg chg="del">
          <ac:chgData name="Matthew Knight" userId="c001ad73-0c30-4f07-8ab8-35ed89e81121" providerId="ADAL" clId="{213664ED-289F-4C38-80A9-E0EEB4F76DDA}" dt="2024-03-19T15:45:55.095" v="752" actId="478"/>
          <ac:picMkLst>
            <pc:docMk/>
            <pc:sldMk cId="0" sldId="329"/>
            <ac:picMk id="35845" creationId="{00000000-0000-0000-0000-000000000000}"/>
          </ac:picMkLst>
        </pc:picChg>
        <pc:picChg chg="del">
          <ac:chgData name="Matthew Knight" userId="c001ad73-0c30-4f07-8ab8-35ed89e81121" providerId="ADAL" clId="{213664ED-289F-4C38-80A9-E0EEB4F76DDA}" dt="2024-03-19T15:45:40.649" v="751" actId="478"/>
          <ac:picMkLst>
            <pc:docMk/>
            <pc:sldMk cId="0" sldId="329"/>
            <ac:picMk id="35846" creationId="{00000000-0000-0000-0000-000000000000}"/>
          </ac:picMkLst>
        </pc:picChg>
        <pc:picChg chg="del">
          <ac:chgData name="Matthew Knight" userId="c001ad73-0c30-4f07-8ab8-35ed89e81121" providerId="ADAL" clId="{213664ED-289F-4C38-80A9-E0EEB4F76DDA}" dt="2024-03-19T15:45:57.439" v="753" actId="478"/>
          <ac:picMkLst>
            <pc:docMk/>
            <pc:sldMk cId="0" sldId="329"/>
            <ac:picMk id="35847" creationId="{00000000-0000-0000-0000-000000000000}"/>
          </ac:picMkLst>
        </pc:picChg>
      </pc:sldChg>
      <pc:sldChg chg="del modTransition">
        <pc:chgData name="Matthew Knight" userId="c001ad73-0c30-4f07-8ab8-35ed89e81121" providerId="ADAL" clId="{213664ED-289F-4C38-80A9-E0EEB4F76DDA}" dt="2024-03-19T09:32:55.688" v="2" actId="47"/>
        <pc:sldMkLst>
          <pc:docMk/>
          <pc:sldMk cId="1119124941" sldId="330"/>
        </pc:sldMkLst>
      </pc:sldChg>
      <pc:sldChg chg="addSp delSp modSp add mod ord modAnim">
        <pc:chgData name="Matthew Knight" userId="c001ad73-0c30-4f07-8ab8-35ed89e81121" providerId="ADAL" clId="{213664ED-289F-4C38-80A9-E0EEB4F76DDA}" dt="2024-03-20T08:03:07.343" v="2677" actId="1076"/>
        <pc:sldMkLst>
          <pc:docMk/>
          <pc:sldMk cId="4036048454" sldId="330"/>
        </pc:sldMkLst>
        <pc:spChg chg="add mod">
          <ac:chgData name="Matthew Knight" userId="c001ad73-0c30-4f07-8ab8-35ed89e81121" providerId="ADAL" clId="{213664ED-289F-4C38-80A9-E0EEB4F76DDA}" dt="2024-03-20T08:02:13.919" v="2668" actId="1076"/>
          <ac:spMkLst>
            <pc:docMk/>
            <pc:sldMk cId="4036048454" sldId="330"/>
            <ac:spMk id="4" creationId="{C2AAE54D-C20C-14B4-A885-59DDF1398C7D}"/>
          </ac:spMkLst>
        </pc:spChg>
        <pc:spChg chg="add del mod">
          <ac:chgData name="Matthew Knight" userId="c001ad73-0c30-4f07-8ab8-35ed89e81121" providerId="ADAL" clId="{213664ED-289F-4C38-80A9-E0EEB4F76DDA}" dt="2024-03-20T08:02:59.856" v="2675" actId="478"/>
          <ac:spMkLst>
            <pc:docMk/>
            <pc:sldMk cId="4036048454" sldId="330"/>
            <ac:spMk id="6" creationId="{65855966-8683-732D-8BBF-86AF0E1F93EA}"/>
          </ac:spMkLst>
        </pc:spChg>
        <pc:spChg chg="add mod">
          <ac:chgData name="Matthew Knight" userId="c001ad73-0c30-4f07-8ab8-35ed89e81121" providerId="ADAL" clId="{213664ED-289F-4C38-80A9-E0EEB4F76DDA}" dt="2024-03-20T08:03:07.343" v="2677" actId="1076"/>
          <ac:spMkLst>
            <pc:docMk/>
            <pc:sldMk cId="4036048454" sldId="330"/>
            <ac:spMk id="8" creationId="{919E3084-28A2-9005-C501-EB777193A358}"/>
          </ac:spMkLst>
        </pc:spChg>
        <pc:spChg chg="mod">
          <ac:chgData name="Matthew Knight" userId="c001ad73-0c30-4f07-8ab8-35ed89e81121" providerId="ADAL" clId="{213664ED-289F-4C38-80A9-E0EEB4F76DDA}" dt="2024-03-19T13:56:43.164" v="357" actId="1076"/>
          <ac:spMkLst>
            <pc:docMk/>
            <pc:sldMk cId="4036048454" sldId="330"/>
            <ac:spMk id="94211" creationId="{00000000-0000-0000-0000-000000000000}"/>
          </ac:spMkLst>
        </pc:spChg>
        <pc:picChg chg="add mod">
          <ac:chgData name="Matthew Knight" userId="c001ad73-0c30-4f07-8ab8-35ed89e81121" providerId="ADAL" clId="{213664ED-289F-4C38-80A9-E0EEB4F76DDA}" dt="2024-03-20T08:02:31.365" v="2671" actId="1076"/>
          <ac:picMkLst>
            <pc:docMk/>
            <pc:sldMk cId="4036048454" sldId="330"/>
            <ac:picMk id="2" creationId="{0F942C4C-FFAB-16E8-E52B-701415D9D402}"/>
          </ac:picMkLst>
        </pc:picChg>
        <pc:picChg chg="del">
          <ac:chgData name="Matthew Knight" userId="c001ad73-0c30-4f07-8ab8-35ed89e81121" providerId="ADAL" clId="{213664ED-289F-4C38-80A9-E0EEB4F76DDA}" dt="2024-03-19T13:29:06.488" v="38" actId="478"/>
          <ac:picMkLst>
            <pc:docMk/>
            <pc:sldMk cId="4036048454" sldId="330"/>
            <ac:picMk id="13314" creationId="{00000000-0000-0000-0000-000000000000}"/>
          </ac:picMkLst>
        </pc:picChg>
      </pc:sldChg>
      <pc:sldChg chg="addSp delSp modSp add mod modAnim">
        <pc:chgData name="Matthew Knight" userId="c001ad73-0c30-4f07-8ab8-35ed89e81121" providerId="ADAL" clId="{213664ED-289F-4C38-80A9-E0EEB4F76DDA}" dt="2024-03-20T08:01:34.991" v="2663" actId="1076"/>
        <pc:sldMkLst>
          <pc:docMk/>
          <pc:sldMk cId="1017832069" sldId="331"/>
        </pc:sldMkLst>
        <pc:spChg chg="add del mod">
          <ac:chgData name="Matthew Knight" userId="c001ad73-0c30-4f07-8ab8-35ed89e81121" providerId="ADAL" clId="{213664ED-289F-4C38-80A9-E0EEB4F76DDA}" dt="2024-03-20T08:00:38.248" v="2657" actId="478"/>
          <ac:spMkLst>
            <pc:docMk/>
            <pc:sldMk cId="1017832069" sldId="331"/>
            <ac:spMk id="3" creationId="{AE37D16D-BA18-FF61-0934-1DB5B0CE6099}"/>
          </ac:spMkLst>
        </pc:spChg>
        <pc:spChg chg="add mod">
          <ac:chgData name="Matthew Knight" userId="c001ad73-0c30-4f07-8ab8-35ed89e81121" providerId="ADAL" clId="{213664ED-289F-4C38-80A9-E0EEB4F76DDA}" dt="2024-03-20T08:01:21.630" v="2661" actId="14100"/>
          <ac:spMkLst>
            <pc:docMk/>
            <pc:sldMk cId="1017832069" sldId="331"/>
            <ac:spMk id="5" creationId="{E853B34D-4363-2DB3-32A9-CE1B227F2EC9}"/>
          </ac:spMkLst>
        </pc:spChg>
        <pc:spChg chg="add mod">
          <ac:chgData name="Matthew Knight" userId="c001ad73-0c30-4f07-8ab8-35ed89e81121" providerId="ADAL" clId="{213664ED-289F-4C38-80A9-E0EEB4F76DDA}" dt="2024-03-20T08:01:34.991" v="2663" actId="1076"/>
          <ac:spMkLst>
            <pc:docMk/>
            <pc:sldMk cId="1017832069" sldId="331"/>
            <ac:spMk id="8" creationId="{997D6E19-DBCA-F09B-82F3-09A583212B4F}"/>
          </ac:spMkLst>
        </pc:spChg>
        <pc:picChg chg="add mod">
          <ac:chgData name="Matthew Knight" userId="c001ad73-0c30-4f07-8ab8-35ed89e81121" providerId="ADAL" clId="{213664ED-289F-4C38-80A9-E0EEB4F76DDA}" dt="2024-03-19T13:31:43.798" v="44" actId="1076"/>
          <ac:picMkLst>
            <pc:docMk/>
            <pc:sldMk cId="1017832069" sldId="331"/>
            <ac:picMk id="2" creationId="{9F9BF1E5-9007-CDF2-9C5E-39E621FF7017}"/>
          </ac:picMkLst>
        </pc:picChg>
        <pc:picChg chg="del">
          <ac:chgData name="Matthew Knight" userId="c001ad73-0c30-4f07-8ab8-35ed89e81121" providerId="ADAL" clId="{213664ED-289F-4C38-80A9-E0EEB4F76DDA}" dt="2024-03-19T13:31:25.940" v="40" actId="478"/>
          <ac:picMkLst>
            <pc:docMk/>
            <pc:sldMk cId="1017832069" sldId="331"/>
            <ac:picMk id="2050" creationId="{00000000-0000-0000-0000-000000000000}"/>
          </ac:picMkLst>
        </pc:picChg>
      </pc:sldChg>
      <pc:sldChg chg="add del">
        <pc:chgData name="Matthew Knight" userId="c001ad73-0c30-4f07-8ab8-35ed89e81121" providerId="ADAL" clId="{213664ED-289F-4C38-80A9-E0EEB4F76DDA}" dt="2024-03-19T13:50:27.963" v="333"/>
        <pc:sldMkLst>
          <pc:docMk/>
          <pc:sldMk cId="3843422454" sldId="332"/>
        </pc:sldMkLst>
      </pc:sldChg>
      <pc:sldChg chg="del">
        <pc:chgData name="Matthew Knight" userId="c001ad73-0c30-4f07-8ab8-35ed89e81121" providerId="ADAL" clId="{213664ED-289F-4C38-80A9-E0EEB4F76DDA}" dt="2024-03-19T16:09:47.370" v="1649" actId="47"/>
        <pc:sldMkLst>
          <pc:docMk/>
          <pc:sldMk cId="4244674164" sldId="332"/>
        </pc:sldMkLst>
      </pc:sldChg>
      <pc:sldChg chg="modSp add del mod modTransition">
        <pc:chgData name="Matthew Knight" userId="c001ad73-0c30-4f07-8ab8-35ed89e81121" providerId="ADAL" clId="{213664ED-289F-4C38-80A9-E0EEB4F76DDA}" dt="2024-03-19T16:44:25.942" v="2103" actId="20577"/>
        <pc:sldMkLst>
          <pc:docMk/>
          <pc:sldMk cId="0" sldId="333"/>
        </pc:sldMkLst>
        <pc:spChg chg="mod">
          <ac:chgData name="Matthew Knight" userId="c001ad73-0c30-4f07-8ab8-35ed89e81121" providerId="ADAL" clId="{213664ED-289F-4C38-80A9-E0EEB4F76DDA}" dt="2024-03-19T16:44:25.942" v="2103" actId="20577"/>
          <ac:spMkLst>
            <pc:docMk/>
            <pc:sldMk cId="0" sldId="333"/>
            <ac:spMk id="30723" creationId="{00000000-0000-0000-0000-000000000000}"/>
          </ac:spMkLst>
        </pc:spChg>
      </pc:sldChg>
      <pc:sldChg chg="modSp add del mod modTransition">
        <pc:chgData name="Matthew Knight" userId="c001ad73-0c30-4f07-8ab8-35ed89e81121" providerId="ADAL" clId="{213664ED-289F-4C38-80A9-E0EEB4F76DDA}" dt="2024-03-19T16:44:22.208" v="2101" actId="20577"/>
        <pc:sldMkLst>
          <pc:docMk/>
          <pc:sldMk cId="0" sldId="334"/>
        </pc:sldMkLst>
        <pc:spChg chg="mod">
          <ac:chgData name="Matthew Knight" userId="c001ad73-0c30-4f07-8ab8-35ed89e81121" providerId="ADAL" clId="{213664ED-289F-4C38-80A9-E0EEB4F76DDA}" dt="2024-03-19T13:50:27.963" v="333"/>
          <ac:spMkLst>
            <pc:docMk/>
            <pc:sldMk cId="0" sldId="334"/>
            <ac:spMk id="2" creationId="{9603FDBB-4906-2688-DA77-A6E31AD70AA3}"/>
          </ac:spMkLst>
        </pc:spChg>
        <pc:spChg chg="mod">
          <ac:chgData name="Matthew Knight" userId="c001ad73-0c30-4f07-8ab8-35ed89e81121" providerId="ADAL" clId="{213664ED-289F-4C38-80A9-E0EEB4F76DDA}" dt="2024-03-19T15:41:52.573" v="717" actId="2711"/>
          <ac:spMkLst>
            <pc:docMk/>
            <pc:sldMk cId="0" sldId="334"/>
            <ac:spMk id="4" creationId="{D77323AE-13DF-AE24-7A1C-FA199B97A154}"/>
          </ac:spMkLst>
        </pc:spChg>
        <pc:spChg chg="mod">
          <ac:chgData name="Matthew Knight" userId="c001ad73-0c30-4f07-8ab8-35ed89e81121" providerId="ADAL" clId="{213664ED-289F-4C38-80A9-E0EEB4F76DDA}" dt="2024-03-19T16:44:22.208" v="2101" actId="20577"/>
          <ac:spMkLst>
            <pc:docMk/>
            <pc:sldMk cId="0" sldId="334"/>
            <ac:spMk id="31747" creationId="{00000000-0000-0000-0000-000000000000}"/>
          </ac:spMkLst>
        </pc:spChg>
      </pc:sldChg>
      <pc:sldChg chg="add del">
        <pc:chgData name="Matthew Knight" userId="c001ad73-0c30-4f07-8ab8-35ed89e81121" providerId="ADAL" clId="{213664ED-289F-4C38-80A9-E0EEB4F76DDA}" dt="2024-03-19T13:50:27.963" v="333"/>
        <pc:sldMkLst>
          <pc:docMk/>
          <pc:sldMk cId="1992089377" sldId="335"/>
        </pc:sldMkLst>
      </pc:sldChg>
      <pc:sldChg chg="addSp delSp modSp mod ord">
        <pc:chgData name="Matthew Knight" userId="c001ad73-0c30-4f07-8ab8-35ed89e81121" providerId="ADAL" clId="{213664ED-289F-4C38-80A9-E0EEB4F76DDA}" dt="2024-03-19T15:44:22.828" v="749" actId="113"/>
        <pc:sldMkLst>
          <pc:docMk/>
          <pc:sldMk cId="2446068645" sldId="335"/>
        </pc:sldMkLst>
        <pc:spChg chg="mod">
          <ac:chgData name="Matthew Knight" userId="c001ad73-0c30-4f07-8ab8-35ed89e81121" providerId="ADAL" clId="{213664ED-289F-4C38-80A9-E0EEB4F76DDA}" dt="2024-03-19T15:44:22.828" v="749" actId="113"/>
          <ac:spMkLst>
            <pc:docMk/>
            <pc:sldMk cId="2446068645" sldId="335"/>
            <ac:spMk id="2" creationId="{85CCF6C6-67F7-4CD0-8F10-EF65A684F518}"/>
          </ac:spMkLst>
        </pc:spChg>
        <pc:spChg chg="add mod">
          <ac:chgData name="Matthew Knight" userId="c001ad73-0c30-4f07-8ab8-35ed89e81121" providerId="ADAL" clId="{213664ED-289F-4C38-80A9-E0EEB4F76DDA}" dt="2024-03-19T15:44:13.175" v="747" actId="1076"/>
          <ac:spMkLst>
            <pc:docMk/>
            <pc:sldMk cId="2446068645" sldId="335"/>
            <ac:spMk id="3" creationId="{CF1A72F4-298D-EF26-3A0E-338256D4E3F2}"/>
          </ac:spMkLst>
        </pc:spChg>
        <pc:spChg chg="del mod">
          <ac:chgData name="Matthew Knight" userId="c001ad73-0c30-4f07-8ab8-35ed89e81121" providerId="ADAL" clId="{213664ED-289F-4C38-80A9-E0EEB4F76DDA}" dt="2024-03-19T15:43:03.793" v="732" actId="478"/>
          <ac:spMkLst>
            <pc:docMk/>
            <pc:sldMk cId="2446068645" sldId="335"/>
            <ac:spMk id="4" creationId="{54D6594A-B938-4472-ADFD-334BF9FCEFDD}"/>
          </ac:spMkLst>
        </pc:spChg>
        <pc:spChg chg="del">
          <ac:chgData name="Matthew Knight" userId="c001ad73-0c30-4f07-8ab8-35ed89e81121" providerId="ADAL" clId="{213664ED-289F-4C38-80A9-E0EEB4F76DDA}" dt="2024-03-19T15:43:11.711" v="736" actId="478"/>
          <ac:spMkLst>
            <pc:docMk/>
            <pc:sldMk cId="2446068645" sldId="335"/>
            <ac:spMk id="6" creationId="{6303687C-0D1E-41E7-AAF8-8D80B32458CB}"/>
          </ac:spMkLst>
        </pc:spChg>
        <pc:graphicFrameChg chg="mod modGraphic">
          <ac:chgData name="Matthew Knight" userId="c001ad73-0c30-4f07-8ab8-35ed89e81121" providerId="ADAL" clId="{213664ED-289F-4C38-80A9-E0EEB4F76DDA}" dt="2024-03-19T15:43:53.727" v="741" actId="1076"/>
          <ac:graphicFrameMkLst>
            <pc:docMk/>
            <pc:sldMk cId="2446068645" sldId="335"/>
            <ac:graphicFrameMk id="5" creationId="{87CB974E-0502-41F3-A805-7B83ADF9400C}"/>
          </ac:graphicFrameMkLst>
        </pc:graphicFrameChg>
        <pc:picChg chg="del">
          <ac:chgData name="Matthew Knight" userId="c001ad73-0c30-4f07-8ab8-35ed89e81121" providerId="ADAL" clId="{213664ED-289F-4C38-80A9-E0EEB4F76DDA}" dt="2024-03-19T15:43:14.090" v="737" actId="478"/>
          <ac:picMkLst>
            <pc:docMk/>
            <pc:sldMk cId="2446068645" sldId="335"/>
            <ac:picMk id="4098" creationId="{F5520424-4665-452C-84B5-9AA0B8DDDF7C}"/>
          </ac:picMkLst>
        </pc:picChg>
        <pc:picChg chg="del">
          <ac:chgData name="Matthew Knight" userId="c001ad73-0c30-4f07-8ab8-35ed89e81121" providerId="ADAL" clId="{213664ED-289F-4C38-80A9-E0EEB4F76DDA}" dt="2024-03-19T15:43:05.534" v="733" actId="478"/>
          <ac:picMkLst>
            <pc:docMk/>
            <pc:sldMk cId="2446068645" sldId="335"/>
            <ac:picMk id="4100" creationId="{786A2E50-0964-4EC6-AEAE-F65DDD579F46}"/>
          </ac:picMkLst>
        </pc:picChg>
        <pc:picChg chg="del">
          <ac:chgData name="Matthew Knight" userId="c001ad73-0c30-4f07-8ab8-35ed89e81121" providerId="ADAL" clId="{213664ED-289F-4C38-80A9-E0EEB4F76DDA}" dt="2024-03-19T15:43:06.922" v="734" actId="478"/>
          <ac:picMkLst>
            <pc:docMk/>
            <pc:sldMk cId="2446068645" sldId="335"/>
            <ac:picMk id="4102" creationId="{8346AED9-7AEA-453E-88F2-E46D2F3AE2CD}"/>
          </ac:picMkLst>
        </pc:picChg>
        <pc:picChg chg="del">
          <ac:chgData name="Matthew Knight" userId="c001ad73-0c30-4f07-8ab8-35ed89e81121" providerId="ADAL" clId="{213664ED-289F-4C38-80A9-E0EEB4F76DDA}" dt="2024-03-19T15:43:08.202" v="735" actId="478"/>
          <ac:picMkLst>
            <pc:docMk/>
            <pc:sldMk cId="2446068645" sldId="335"/>
            <ac:picMk id="4104" creationId="{AD6524AC-C39E-4BBB-B3FF-36F2D65A307B}"/>
          </ac:picMkLst>
        </pc:picChg>
      </pc:sldChg>
      <pc:sldChg chg="delSp modSp new mod">
        <pc:chgData name="Matthew Knight" userId="c001ad73-0c30-4f07-8ab8-35ed89e81121" providerId="ADAL" clId="{213664ED-289F-4C38-80A9-E0EEB4F76DDA}" dt="2024-03-19T16:35:35.077" v="1945" actId="20577"/>
        <pc:sldMkLst>
          <pc:docMk/>
          <pc:sldMk cId="214543090" sldId="336"/>
        </pc:sldMkLst>
        <pc:spChg chg="mod">
          <ac:chgData name="Matthew Knight" userId="c001ad73-0c30-4f07-8ab8-35ed89e81121" providerId="ADAL" clId="{213664ED-289F-4C38-80A9-E0EEB4F76DDA}" dt="2024-03-19T16:35:35.077" v="1945" actId="20577"/>
          <ac:spMkLst>
            <pc:docMk/>
            <pc:sldMk cId="214543090" sldId="336"/>
            <ac:spMk id="2" creationId="{7AB47265-DDAE-B2FC-12BD-CFB116BEA3DC}"/>
          </ac:spMkLst>
        </pc:spChg>
        <pc:spChg chg="del">
          <ac:chgData name="Matthew Knight" userId="c001ad73-0c30-4f07-8ab8-35ed89e81121" providerId="ADAL" clId="{213664ED-289F-4C38-80A9-E0EEB4F76DDA}" dt="2024-03-19T15:13:26.435" v="504" actId="478"/>
          <ac:spMkLst>
            <pc:docMk/>
            <pc:sldMk cId="214543090" sldId="336"/>
            <ac:spMk id="3" creationId="{E89EC666-BE91-3CD8-0880-F08076D7B419}"/>
          </ac:spMkLst>
        </pc:spChg>
      </pc:sldChg>
      <pc:sldChg chg="addSp delSp modSp new mod">
        <pc:chgData name="Matthew Knight" userId="c001ad73-0c30-4f07-8ab8-35ed89e81121" providerId="ADAL" clId="{213664ED-289F-4C38-80A9-E0EEB4F76DDA}" dt="2024-03-19T16:45:33.499" v="2116" actId="20577"/>
        <pc:sldMkLst>
          <pc:docMk/>
          <pc:sldMk cId="1201584526" sldId="337"/>
        </pc:sldMkLst>
        <pc:spChg chg="mod">
          <ac:chgData name="Matthew Knight" userId="c001ad73-0c30-4f07-8ab8-35ed89e81121" providerId="ADAL" clId="{213664ED-289F-4C38-80A9-E0EEB4F76DDA}" dt="2024-03-19T16:45:33.499" v="2116" actId="20577"/>
          <ac:spMkLst>
            <pc:docMk/>
            <pc:sldMk cId="1201584526" sldId="337"/>
            <ac:spMk id="2" creationId="{86244F89-A3DD-687C-4FEC-F49C9B09A911}"/>
          </ac:spMkLst>
        </pc:spChg>
        <pc:spChg chg="del">
          <ac:chgData name="Matthew Knight" userId="c001ad73-0c30-4f07-8ab8-35ed89e81121" providerId="ADAL" clId="{213664ED-289F-4C38-80A9-E0EEB4F76DDA}" dt="2024-03-19T15:14:10.700" v="525" actId="478"/>
          <ac:spMkLst>
            <pc:docMk/>
            <pc:sldMk cId="1201584526" sldId="337"/>
            <ac:spMk id="3" creationId="{735C8632-4547-9103-8D81-FD01C8A7CEC7}"/>
          </ac:spMkLst>
        </pc:spChg>
        <pc:spChg chg="add mod">
          <ac:chgData name="Matthew Knight" userId="c001ad73-0c30-4f07-8ab8-35ed89e81121" providerId="ADAL" clId="{213664ED-289F-4C38-80A9-E0EEB4F76DDA}" dt="2024-03-19T16:09:32.121" v="1648" actId="2711"/>
          <ac:spMkLst>
            <pc:docMk/>
            <pc:sldMk cId="1201584526" sldId="337"/>
            <ac:spMk id="4" creationId="{641D67A0-872F-68A6-55AD-62AFDF4B380A}"/>
          </ac:spMkLst>
        </pc:spChg>
        <pc:picChg chg="add mod">
          <ac:chgData name="Matthew Knight" userId="c001ad73-0c30-4f07-8ab8-35ed89e81121" providerId="ADAL" clId="{213664ED-289F-4C38-80A9-E0EEB4F76DDA}" dt="2024-03-19T15:54:51.613" v="988" actId="14100"/>
          <ac:picMkLst>
            <pc:docMk/>
            <pc:sldMk cId="1201584526" sldId="337"/>
            <ac:picMk id="5" creationId="{B1C92CC7-F728-ACA0-601E-417B4100D3CB}"/>
          </ac:picMkLst>
        </pc:picChg>
        <pc:picChg chg="add del mod">
          <ac:chgData name="Matthew Knight" userId="c001ad73-0c30-4f07-8ab8-35ed89e81121" providerId="ADAL" clId="{213664ED-289F-4C38-80A9-E0EEB4F76DDA}" dt="2024-03-19T15:35:13.797" v="528" actId="478"/>
          <ac:picMkLst>
            <pc:docMk/>
            <pc:sldMk cId="1201584526" sldId="337"/>
            <ac:picMk id="2050" creationId="{D7960285-FF92-AF1A-2E27-867C02E0C2D5}"/>
          </ac:picMkLst>
        </pc:picChg>
        <pc:picChg chg="add mod">
          <ac:chgData name="Matthew Knight" userId="c001ad73-0c30-4f07-8ab8-35ed89e81121" providerId="ADAL" clId="{213664ED-289F-4C38-80A9-E0EEB4F76DDA}" dt="2024-03-19T15:35:18.517" v="530" actId="1076"/>
          <ac:picMkLst>
            <pc:docMk/>
            <pc:sldMk cId="1201584526" sldId="337"/>
            <ac:picMk id="2052" creationId="{83812943-27C9-5FE5-BB7C-C5C77C727217}"/>
          </ac:picMkLst>
        </pc:picChg>
      </pc:sldChg>
      <pc:sldChg chg="addSp delSp modSp add del mod setBg">
        <pc:chgData name="Matthew Knight" userId="c001ad73-0c30-4f07-8ab8-35ed89e81121" providerId="ADAL" clId="{213664ED-289F-4C38-80A9-E0EEB4F76DDA}" dt="2024-03-19T15:48:57.746" v="796" actId="47"/>
        <pc:sldMkLst>
          <pc:docMk/>
          <pc:sldMk cId="1332722759" sldId="338"/>
        </pc:sldMkLst>
        <pc:spChg chg="mod">
          <ac:chgData name="Matthew Knight" userId="c001ad73-0c30-4f07-8ab8-35ed89e81121" providerId="ADAL" clId="{213664ED-289F-4C38-80A9-E0EEB4F76DDA}" dt="2024-03-19T15:48:32.028" v="791" actId="113"/>
          <ac:spMkLst>
            <pc:docMk/>
            <pc:sldMk cId="1332722759" sldId="338"/>
            <ac:spMk id="2" creationId="{85CCF6C6-67F7-4CD0-8F10-EF65A684F518}"/>
          </ac:spMkLst>
        </pc:spChg>
        <pc:spChg chg="mod ord">
          <ac:chgData name="Matthew Knight" userId="c001ad73-0c30-4f07-8ab8-35ed89e81121" providerId="ADAL" clId="{213664ED-289F-4C38-80A9-E0EEB4F76DDA}" dt="2024-03-19T15:48:43.077" v="794" actId="5793"/>
          <ac:spMkLst>
            <pc:docMk/>
            <pc:sldMk cId="1332722759" sldId="338"/>
            <ac:spMk id="4" creationId="{54D6594A-B938-4472-ADFD-334BF9FCEFDD}"/>
          </ac:spMkLst>
        </pc:spChg>
        <pc:spChg chg="del mod">
          <ac:chgData name="Matthew Knight" userId="c001ad73-0c30-4f07-8ab8-35ed89e81121" providerId="ADAL" clId="{213664ED-289F-4C38-80A9-E0EEB4F76DDA}" dt="2024-03-19T15:43:59.029" v="742" actId="21"/>
          <ac:spMkLst>
            <pc:docMk/>
            <pc:sldMk cId="1332722759" sldId="338"/>
            <ac:spMk id="6" creationId="{6303687C-0D1E-41E7-AAF8-8D80B32458CB}"/>
          </ac:spMkLst>
        </pc:spChg>
        <pc:spChg chg="add">
          <ac:chgData name="Matthew Knight" userId="c001ad73-0c30-4f07-8ab8-35ed89e81121" providerId="ADAL" clId="{213664ED-289F-4C38-80A9-E0EEB4F76DDA}" dt="2024-03-19T15:48:24.010" v="789" actId="26606"/>
          <ac:spMkLst>
            <pc:docMk/>
            <pc:sldMk cId="1332722759" sldId="338"/>
            <ac:spMk id="4109" creationId="{5074B721-7A55-47E5-B117-F7DAD67E867E}"/>
          </ac:spMkLst>
        </pc:spChg>
        <pc:spChg chg="add">
          <ac:chgData name="Matthew Knight" userId="c001ad73-0c30-4f07-8ab8-35ed89e81121" providerId="ADAL" clId="{213664ED-289F-4C38-80A9-E0EEB4F76DDA}" dt="2024-03-19T15:48:24.010" v="789" actId="26606"/>
          <ac:spMkLst>
            <pc:docMk/>
            <pc:sldMk cId="1332722759" sldId="338"/>
            <ac:spMk id="4111" creationId="{5A3987B4-5CBA-4CB7-862B-56A9917A2D35}"/>
          </ac:spMkLst>
        </pc:spChg>
        <pc:spChg chg="add">
          <ac:chgData name="Matthew Knight" userId="c001ad73-0c30-4f07-8ab8-35ed89e81121" providerId="ADAL" clId="{213664ED-289F-4C38-80A9-E0EEB4F76DDA}" dt="2024-03-19T15:48:24.010" v="789" actId="26606"/>
          <ac:spMkLst>
            <pc:docMk/>
            <pc:sldMk cId="1332722759" sldId="338"/>
            <ac:spMk id="4113" creationId="{CB147A70-DC29-4DDF-A34C-2B82C6E2295E}"/>
          </ac:spMkLst>
        </pc:spChg>
        <pc:spChg chg="add">
          <ac:chgData name="Matthew Knight" userId="c001ad73-0c30-4f07-8ab8-35ed89e81121" providerId="ADAL" clId="{213664ED-289F-4C38-80A9-E0EEB4F76DDA}" dt="2024-03-19T15:48:24.010" v="789" actId="26606"/>
          <ac:spMkLst>
            <pc:docMk/>
            <pc:sldMk cId="1332722759" sldId="338"/>
            <ac:spMk id="4115" creationId="{D1B80E9C-CF8A-440B-B8F5-54BF121BF458}"/>
          </ac:spMkLst>
        </pc:spChg>
        <pc:spChg chg="add">
          <ac:chgData name="Matthew Knight" userId="c001ad73-0c30-4f07-8ab8-35ed89e81121" providerId="ADAL" clId="{213664ED-289F-4C38-80A9-E0EEB4F76DDA}" dt="2024-03-19T15:48:24.010" v="789" actId="26606"/>
          <ac:spMkLst>
            <pc:docMk/>
            <pc:sldMk cId="1332722759" sldId="338"/>
            <ac:spMk id="4117" creationId="{F1FF25AD-D64E-45A0-B2D0-F4A6AB092614}"/>
          </ac:spMkLst>
        </pc:spChg>
        <pc:graphicFrameChg chg="del">
          <ac:chgData name="Matthew Knight" userId="c001ad73-0c30-4f07-8ab8-35ed89e81121" providerId="ADAL" clId="{213664ED-289F-4C38-80A9-E0EEB4F76DDA}" dt="2024-03-19T15:42:28.154" v="722" actId="478"/>
          <ac:graphicFrameMkLst>
            <pc:docMk/>
            <pc:sldMk cId="1332722759" sldId="338"/>
            <ac:graphicFrameMk id="5" creationId="{87CB974E-0502-41F3-A805-7B83ADF9400C}"/>
          </ac:graphicFrameMkLst>
        </pc:graphicFrameChg>
        <pc:picChg chg="add mod">
          <ac:chgData name="Matthew Knight" userId="c001ad73-0c30-4f07-8ab8-35ed89e81121" providerId="ADAL" clId="{213664ED-289F-4C38-80A9-E0EEB4F76DDA}" dt="2024-03-19T15:48:24.010" v="789" actId="26606"/>
          <ac:picMkLst>
            <pc:docMk/>
            <pc:sldMk cId="1332722759" sldId="338"/>
            <ac:picMk id="3" creationId="{C3EB1D16-CFA3-BB3E-A292-4898B59EDAAC}"/>
          </ac:picMkLst>
        </pc:picChg>
        <pc:picChg chg="mod ord">
          <ac:chgData name="Matthew Knight" userId="c001ad73-0c30-4f07-8ab8-35ed89e81121" providerId="ADAL" clId="{213664ED-289F-4C38-80A9-E0EEB4F76DDA}" dt="2024-03-19T15:48:24.010" v="789" actId="26606"/>
          <ac:picMkLst>
            <pc:docMk/>
            <pc:sldMk cId="1332722759" sldId="338"/>
            <ac:picMk id="4098" creationId="{F5520424-4665-452C-84B5-9AA0B8DDDF7C}"/>
          </ac:picMkLst>
        </pc:picChg>
        <pc:picChg chg="mod">
          <ac:chgData name="Matthew Knight" userId="c001ad73-0c30-4f07-8ab8-35ed89e81121" providerId="ADAL" clId="{213664ED-289F-4C38-80A9-E0EEB4F76DDA}" dt="2024-03-19T15:48:24.010" v="789" actId="26606"/>
          <ac:picMkLst>
            <pc:docMk/>
            <pc:sldMk cId="1332722759" sldId="338"/>
            <ac:picMk id="4100" creationId="{786A2E50-0964-4EC6-AEAE-F65DDD579F46}"/>
          </ac:picMkLst>
        </pc:picChg>
        <pc:picChg chg="del">
          <ac:chgData name="Matthew Knight" userId="c001ad73-0c30-4f07-8ab8-35ed89e81121" providerId="ADAL" clId="{213664ED-289F-4C38-80A9-E0EEB4F76DDA}" dt="2024-03-19T15:42:31.194" v="723" actId="478"/>
          <ac:picMkLst>
            <pc:docMk/>
            <pc:sldMk cId="1332722759" sldId="338"/>
            <ac:picMk id="4102" creationId="{8346AED9-7AEA-453E-88F2-E46D2F3AE2CD}"/>
          </ac:picMkLst>
        </pc:picChg>
        <pc:picChg chg="mod ord">
          <ac:chgData name="Matthew Knight" userId="c001ad73-0c30-4f07-8ab8-35ed89e81121" providerId="ADAL" clId="{213664ED-289F-4C38-80A9-E0EEB4F76DDA}" dt="2024-03-19T15:48:24.010" v="789" actId="26606"/>
          <ac:picMkLst>
            <pc:docMk/>
            <pc:sldMk cId="1332722759" sldId="338"/>
            <ac:picMk id="4104" creationId="{AD6524AC-C39E-4BBB-B3FF-36F2D65A307B}"/>
          </ac:picMkLst>
        </pc:picChg>
      </pc:sldChg>
      <pc:sldChg chg="addSp modSp add mod modAnim">
        <pc:chgData name="Matthew Knight" userId="c001ad73-0c30-4f07-8ab8-35ed89e81121" providerId="ADAL" clId="{213664ED-289F-4C38-80A9-E0EEB4F76DDA}" dt="2024-03-19T17:14:38.793" v="2131" actId="20577"/>
        <pc:sldMkLst>
          <pc:docMk/>
          <pc:sldMk cId="1273314175" sldId="339"/>
        </pc:sldMkLst>
        <pc:spChg chg="mod">
          <ac:chgData name="Matthew Knight" userId="c001ad73-0c30-4f07-8ab8-35ed89e81121" providerId="ADAL" clId="{213664ED-289F-4C38-80A9-E0EEB4F76DDA}" dt="2024-03-19T15:56:08.484" v="1025" actId="20577"/>
          <ac:spMkLst>
            <pc:docMk/>
            <pc:sldMk cId="1273314175" sldId="339"/>
            <ac:spMk id="2" creationId="{FACBEE29-FB94-71C4-097D-D08B0BB4A425}"/>
          </ac:spMkLst>
        </pc:spChg>
        <pc:spChg chg="mod">
          <ac:chgData name="Matthew Knight" userId="c001ad73-0c30-4f07-8ab8-35ed89e81121" providerId="ADAL" clId="{213664ED-289F-4C38-80A9-E0EEB4F76DDA}" dt="2024-03-19T17:14:38.793" v="2131" actId="20577"/>
          <ac:spMkLst>
            <pc:docMk/>
            <pc:sldMk cId="1273314175" sldId="339"/>
            <ac:spMk id="4" creationId="{65540E09-6945-8A68-9C51-0CA71C10C47A}"/>
          </ac:spMkLst>
        </pc:spChg>
        <pc:picChg chg="add mod">
          <ac:chgData name="Matthew Knight" userId="c001ad73-0c30-4f07-8ab8-35ed89e81121" providerId="ADAL" clId="{213664ED-289F-4C38-80A9-E0EEB4F76DDA}" dt="2024-03-19T16:47:00.119" v="2125"/>
          <ac:picMkLst>
            <pc:docMk/>
            <pc:sldMk cId="1273314175" sldId="339"/>
            <ac:picMk id="3" creationId="{2987524C-14B4-FC22-8ECB-EDA41CC26997}"/>
          </ac:picMkLst>
        </pc:picChg>
      </pc:sldChg>
      <pc:sldChg chg="modSp add mod ord">
        <pc:chgData name="Matthew Knight" userId="c001ad73-0c30-4f07-8ab8-35ed89e81121" providerId="ADAL" clId="{213664ED-289F-4C38-80A9-E0EEB4F76DDA}" dt="2024-03-20T07:56:15.939" v="2365" actId="1076"/>
        <pc:sldMkLst>
          <pc:docMk/>
          <pc:sldMk cId="841193925" sldId="340"/>
        </pc:sldMkLst>
        <pc:spChg chg="mod">
          <ac:chgData name="Matthew Knight" userId="c001ad73-0c30-4f07-8ab8-35ed89e81121" providerId="ADAL" clId="{213664ED-289F-4C38-80A9-E0EEB4F76DDA}" dt="2024-03-19T16:44:05.239" v="2095" actId="20577"/>
          <ac:spMkLst>
            <pc:docMk/>
            <pc:sldMk cId="841193925" sldId="340"/>
            <ac:spMk id="2" creationId="{85D7F3BD-A260-47CD-9364-BF4AB81F11C6}"/>
          </ac:spMkLst>
        </pc:spChg>
        <pc:spChg chg="mod">
          <ac:chgData name="Matthew Knight" userId="c001ad73-0c30-4f07-8ab8-35ed89e81121" providerId="ADAL" clId="{213664ED-289F-4C38-80A9-E0EEB4F76DDA}" dt="2024-03-20T07:56:15.939" v="2365" actId="1076"/>
          <ac:spMkLst>
            <pc:docMk/>
            <pc:sldMk cId="841193925" sldId="340"/>
            <ac:spMk id="3" creationId="{C8B2CAFC-399B-4989-A1EF-874C9D157520}"/>
          </ac:spMkLst>
        </pc:spChg>
      </pc:sldChg>
      <pc:sldChg chg="addSp delSp modSp add mod">
        <pc:chgData name="Matthew Knight" userId="c001ad73-0c30-4f07-8ab8-35ed89e81121" providerId="ADAL" clId="{213664ED-289F-4C38-80A9-E0EEB4F76DDA}" dt="2024-03-19T16:25:01.127" v="1809" actId="1076"/>
        <pc:sldMkLst>
          <pc:docMk/>
          <pc:sldMk cId="2879054980" sldId="341"/>
        </pc:sldMkLst>
        <pc:spChg chg="del">
          <ac:chgData name="Matthew Knight" userId="c001ad73-0c30-4f07-8ab8-35ed89e81121" providerId="ADAL" clId="{213664ED-289F-4C38-80A9-E0EEB4F76DDA}" dt="2024-03-19T16:16:35.885" v="1790" actId="478"/>
          <ac:spMkLst>
            <pc:docMk/>
            <pc:sldMk cId="2879054980" sldId="341"/>
            <ac:spMk id="4" creationId="{AD60998B-D94A-3321-0415-861ED31EFDB6}"/>
          </ac:spMkLst>
        </pc:spChg>
        <pc:spChg chg="mod">
          <ac:chgData name="Matthew Knight" userId="c001ad73-0c30-4f07-8ab8-35ed89e81121" providerId="ADAL" clId="{213664ED-289F-4C38-80A9-E0EEB4F76DDA}" dt="2024-03-19T16:25:01.127" v="1809" actId="1076"/>
          <ac:spMkLst>
            <pc:docMk/>
            <pc:sldMk cId="2879054980" sldId="341"/>
            <ac:spMk id="7172" creationId="{00000000-0000-0000-0000-000000000000}"/>
          </ac:spMkLst>
        </pc:spChg>
        <pc:picChg chg="del">
          <ac:chgData name="Matthew Knight" userId="c001ad73-0c30-4f07-8ab8-35ed89e81121" providerId="ADAL" clId="{213664ED-289F-4C38-80A9-E0EEB4F76DDA}" dt="2024-03-19T16:16:40.792" v="1797" actId="478"/>
          <ac:picMkLst>
            <pc:docMk/>
            <pc:sldMk cId="2879054980" sldId="341"/>
            <ac:picMk id="6" creationId="{C8F719D9-683A-CF76-E37F-89F574112E3A}"/>
          </ac:picMkLst>
        </pc:picChg>
        <pc:picChg chg="add mod">
          <ac:chgData name="Matthew Knight" userId="c001ad73-0c30-4f07-8ab8-35ed89e81121" providerId="ADAL" clId="{213664ED-289F-4C38-80A9-E0EEB4F76DDA}" dt="2024-03-19T16:18:20.689" v="1807" actId="1076"/>
          <ac:picMkLst>
            <pc:docMk/>
            <pc:sldMk cId="2879054980" sldId="341"/>
            <ac:picMk id="3074" creationId="{C792E937-3897-E0AB-3E31-15F45225DF25}"/>
          </ac:picMkLst>
        </pc:picChg>
        <pc:picChg chg="add mod">
          <ac:chgData name="Matthew Knight" userId="c001ad73-0c30-4f07-8ab8-35ed89e81121" providerId="ADAL" clId="{213664ED-289F-4C38-80A9-E0EEB4F76DDA}" dt="2024-03-19T16:18:22.402" v="1808" actId="1076"/>
          <ac:picMkLst>
            <pc:docMk/>
            <pc:sldMk cId="2879054980" sldId="341"/>
            <ac:picMk id="3076" creationId="{D6370D9A-F947-262B-6883-316BB5AA9296}"/>
          </ac:picMkLst>
        </pc:picChg>
      </pc:sldChg>
      <pc:sldChg chg="addSp delSp modSp new mod setBg addAnim">
        <pc:chgData name="Matthew Knight" userId="c001ad73-0c30-4f07-8ab8-35ed89e81121" providerId="ADAL" clId="{213664ED-289F-4C38-80A9-E0EEB4F76DDA}" dt="2024-03-19T16:33:34.689" v="1925" actId="1076"/>
        <pc:sldMkLst>
          <pc:docMk/>
          <pc:sldMk cId="4146624781" sldId="342"/>
        </pc:sldMkLst>
        <pc:spChg chg="mod">
          <ac:chgData name="Matthew Knight" userId="c001ad73-0c30-4f07-8ab8-35ed89e81121" providerId="ADAL" clId="{213664ED-289F-4C38-80A9-E0EEB4F76DDA}" dt="2024-03-19T16:33:20.989" v="1922" actId="2711"/>
          <ac:spMkLst>
            <pc:docMk/>
            <pc:sldMk cId="4146624781" sldId="342"/>
            <ac:spMk id="2" creationId="{810FDC14-C27E-8EDE-8C67-3C8972269095}"/>
          </ac:spMkLst>
        </pc:spChg>
        <pc:spChg chg="del">
          <ac:chgData name="Matthew Knight" userId="c001ad73-0c30-4f07-8ab8-35ed89e81121" providerId="ADAL" clId="{213664ED-289F-4C38-80A9-E0EEB4F76DDA}" dt="2024-03-19T16:33:00.688" v="1915" actId="478"/>
          <ac:spMkLst>
            <pc:docMk/>
            <pc:sldMk cId="4146624781" sldId="342"/>
            <ac:spMk id="3" creationId="{F4C28709-E70D-79EC-6C39-628A3AF1420D}"/>
          </ac:spMkLst>
        </pc:spChg>
        <pc:spChg chg="add">
          <ac:chgData name="Matthew Knight" userId="c001ad73-0c30-4f07-8ab8-35ed89e81121" providerId="ADAL" clId="{213664ED-289F-4C38-80A9-E0EEB4F76DDA}" dt="2024-03-19T16:33:12.388" v="1920" actId="26606"/>
          <ac:spMkLst>
            <pc:docMk/>
            <pc:sldMk cId="4146624781" sldId="342"/>
            <ac:spMk id="4103" creationId="{022BDE4A-8A20-4A69-9C5A-581C82036A4D}"/>
          </ac:spMkLst>
        </pc:spChg>
        <pc:picChg chg="add mod">
          <ac:chgData name="Matthew Knight" userId="c001ad73-0c30-4f07-8ab8-35ed89e81121" providerId="ADAL" clId="{213664ED-289F-4C38-80A9-E0EEB4F76DDA}" dt="2024-03-19T16:33:12.388" v="1920" actId="26606"/>
          <ac:picMkLst>
            <pc:docMk/>
            <pc:sldMk cId="4146624781" sldId="342"/>
            <ac:picMk id="4" creationId="{9275E51F-63AC-163F-EE83-EAE8313CE84A}"/>
          </ac:picMkLst>
        </pc:picChg>
        <pc:picChg chg="add mod">
          <ac:chgData name="Matthew Knight" userId="c001ad73-0c30-4f07-8ab8-35ed89e81121" providerId="ADAL" clId="{213664ED-289F-4C38-80A9-E0EEB4F76DDA}" dt="2024-03-19T16:33:34.689" v="1925" actId="1076"/>
          <ac:picMkLst>
            <pc:docMk/>
            <pc:sldMk cId="4146624781" sldId="342"/>
            <ac:picMk id="5" creationId="{DEFE4499-7322-D601-1AE2-05B80241654B}"/>
          </ac:picMkLst>
        </pc:picChg>
        <pc:picChg chg="add mod">
          <ac:chgData name="Matthew Knight" userId="c001ad73-0c30-4f07-8ab8-35ed89e81121" providerId="ADAL" clId="{213664ED-289F-4C38-80A9-E0EEB4F76DDA}" dt="2024-03-19T16:33:12.388" v="1920" actId="26606"/>
          <ac:picMkLst>
            <pc:docMk/>
            <pc:sldMk cId="4146624781" sldId="342"/>
            <ac:picMk id="4098" creationId="{222E5B53-BD45-F830-2D39-A1B97B06D156}"/>
          </ac:picMkLst>
        </pc:picChg>
      </pc:sldChg>
      <pc:sldChg chg="addSp delSp modSp new mod">
        <pc:chgData name="Matthew Knight" userId="c001ad73-0c30-4f07-8ab8-35ed89e81121" providerId="ADAL" clId="{213664ED-289F-4C38-80A9-E0EEB4F76DDA}" dt="2024-03-19T16:45:23.230" v="2111" actId="1076"/>
        <pc:sldMkLst>
          <pc:docMk/>
          <pc:sldMk cId="4167948146" sldId="343"/>
        </pc:sldMkLst>
        <pc:spChg chg="mod">
          <ac:chgData name="Matthew Knight" userId="c001ad73-0c30-4f07-8ab8-35ed89e81121" providerId="ADAL" clId="{213664ED-289F-4C38-80A9-E0EEB4F76DDA}" dt="2024-03-19T16:44:40.165" v="2108" actId="2711"/>
          <ac:spMkLst>
            <pc:docMk/>
            <pc:sldMk cId="4167948146" sldId="343"/>
            <ac:spMk id="2" creationId="{47400EAD-554C-384E-0B78-D688641D9A8F}"/>
          </ac:spMkLst>
        </pc:spChg>
        <pc:spChg chg="del">
          <ac:chgData name="Matthew Knight" userId="c001ad73-0c30-4f07-8ab8-35ed89e81121" providerId="ADAL" clId="{213664ED-289F-4C38-80A9-E0EEB4F76DDA}" dt="2024-03-19T16:39:59.941" v="2003" actId="478"/>
          <ac:spMkLst>
            <pc:docMk/>
            <pc:sldMk cId="4167948146" sldId="343"/>
            <ac:spMk id="3" creationId="{A9FBFC83-060E-9B0D-2C24-811081D5075A}"/>
          </ac:spMkLst>
        </pc:spChg>
        <pc:picChg chg="add mod">
          <ac:chgData name="Matthew Knight" userId="c001ad73-0c30-4f07-8ab8-35ed89e81121" providerId="ADAL" clId="{213664ED-289F-4C38-80A9-E0EEB4F76DDA}" dt="2024-03-19T16:40:34.325" v="2010" actId="1076"/>
          <ac:picMkLst>
            <pc:docMk/>
            <pc:sldMk cId="4167948146" sldId="343"/>
            <ac:picMk id="4" creationId="{DBBF3DC5-9702-B633-A8E4-90E88732B96F}"/>
          </ac:picMkLst>
        </pc:picChg>
        <pc:picChg chg="add mod">
          <ac:chgData name="Matthew Knight" userId="c001ad73-0c30-4f07-8ab8-35ed89e81121" providerId="ADAL" clId="{213664ED-289F-4C38-80A9-E0EEB4F76DDA}" dt="2024-03-19T16:40:36.461" v="2011" actId="1076"/>
          <ac:picMkLst>
            <pc:docMk/>
            <pc:sldMk cId="4167948146" sldId="343"/>
            <ac:picMk id="5" creationId="{8A76C48B-FEDC-ED8A-3DF3-0951EDB52426}"/>
          </ac:picMkLst>
        </pc:picChg>
        <pc:picChg chg="add mod">
          <ac:chgData name="Matthew Knight" userId="c001ad73-0c30-4f07-8ab8-35ed89e81121" providerId="ADAL" clId="{213664ED-289F-4C38-80A9-E0EEB4F76DDA}" dt="2024-03-19T16:45:23.230" v="2111" actId="1076"/>
          <ac:picMkLst>
            <pc:docMk/>
            <pc:sldMk cId="4167948146" sldId="343"/>
            <ac:picMk id="6146" creationId="{8942DAD9-0D83-6553-F196-1C9CB746A3FF}"/>
          </ac:picMkLst>
        </pc:picChg>
      </pc:sldChg>
      <pc:sldMasterChg chg="modTransition modSldLayout">
        <pc:chgData name="Matthew Knight" userId="c001ad73-0c30-4f07-8ab8-35ed89e81121" providerId="ADAL" clId="{213664ED-289F-4C38-80A9-E0EEB4F76DDA}" dt="2024-03-19T09:31:46.123" v="0"/>
        <pc:sldMasterMkLst>
          <pc:docMk/>
          <pc:sldMasterMk cId="2532516985" sldId="2147483648"/>
        </pc:sldMasterMkLst>
        <pc:sldLayoutChg chg="modTransition">
          <pc:chgData name="Matthew Knight" userId="c001ad73-0c30-4f07-8ab8-35ed89e81121" providerId="ADAL" clId="{213664ED-289F-4C38-80A9-E0EEB4F76DDA}" dt="2024-03-19T09:31:46.123" v="0"/>
          <pc:sldLayoutMkLst>
            <pc:docMk/>
            <pc:sldMasterMk cId="2532516985" sldId="2147483648"/>
            <pc:sldLayoutMk cId="4136410109" sldId="2147483649"/>
          </pc:sldLayoutMkLst>
        </pc:sldLayoutChg>
        <pc:sldLayoutChg chg="modTransition">
          <pc:chgData name="Matthew Knight" userId="c001ad73-0c30-4f07-8ab8-35ed89e81121" providerId="ADAL" clId="{213664ED-289F-4C38-80A9-E0EEB4F76DDA}" dt="2024-03-19T09:31:46.123" v="0"/>
          <pc:sldLayoutMkLst>
            <pc:docMk/>
            <pc:sldMasterMk cId="2532516985" sldId="2147483648"/>
            <pc:sldLayoutMk cId="3995717169" sldId="2147483650"/>
          </pc:sldLayoutMkLst>
        </pc:sldLayoutChg>
        <pc:sldLayoutChg chg="modTransition">
          <pc:chgData name="Matthew Knight" userId="c001ad73-0c30-4f07-8ab8-35ed89e81121" providerId="ADAL" clId="{213664ED-289F-4C38-80A9-E0EEB4F76DDA}" dt="2024-03-19T09:31:46.123" v="0"/>
          <pc:sldLayoutMkLst>
            <pc:docMk/>
            <pc:sldMasterMk cId="2532516985" sldId="2147483648"/>
            <pc:sldLayoutMk cId="86534166" sldId="2147483651"/>
          </pc:sldLayoutMkLst>
        </pc:sldLayoutChg>
        <pc:sldLayoutChg chg="modTransition">
          <pc:chgData name="Matthew Knight" userId="c001ad73-0c30-4f07-8ab8-35ed89e81121" providerId="ADAL" clId="{213664ED-289F-4C38-80A9-E0EEB4F76DDA}" dt="2024-03-19T09:31:46.123" v="0"/>
          <pc:sldLayoutMkLst>
            <pc:docMk/>
            <pc:sldMasterMk cId="2532516985" sldId="2147483648"/>
            <pc:sldLayoutMk cId="1416347634" sldId="2147483652"/>
          </pc:sldLayoutMkLst>
        </pc:sldLayoutChg>
        <pc:sldLayoutChg chg="modTransition">
          <pc:chgData name="Matthew Knight" userId="c001ad73-0c30-4f07-8ab8-35ed89e81121" providerId="ADAL" clId="{213664ED-289F-4C38-80A9-E0EEB4F76DDA}" dt="2024-03-19T09:31:46.123" v="0"/>
          <pc:sldLayoutMkLst>
            <pc:docMk/>
            <pc:sldMasterMk cId="2532516985" sldId="2147483648"/>
            <pc:sldLayoutMk cId="2216686874" sldId="2147483653"/>
          </pc:sldLayoutMkLst>
        </pc:sldLayoutChg>
        <pc:sldLayoutChg chg="modTransition">
          <pc:chgData name="Matthew Knight" userId="c001ad73-0c30-4f07-8ab8-35ed89e81121" providerId="ADAL" clId="{213664ED-289F-4C38-80A9-E0EEB4F76DDA}" dt="2024-03-19T09:31:46.123" v="0"/>
          <pc:sldLayoutMkLst>
            <pc:docMk/>
            <pc:sldMasterMk cId="2532516985" sldId="2147483648"/>
            <pc:sldLayoutMk cId="4211103052" sldId="2147483654"/>
          </pc:sldLayoutMkLst>
        </pc:sldLayoutChg>
        <pc:sldLayoutChg chg="modTransition">
          <pc:chgData name="Matthew Knight" userId="c001ad73-0c30-4f07-8ab8-35ed89e81121" providerId="ADAL" clId="{213664ED-289F-4C38-80A9-E0EEB4F76DDA}" dt="2024-03-19T09:31:46.123" v="0"/>
          <pc:sldLayoutMkLst>
            <pc:docMk/>
            <pc:sldMasterMk cId="2532516985" sldId="2147483648"/>
            <pc:sldLayoutMk cId="2589127173" sldId="2147483655"/>
          </pc:sldLayoutMkLst>
        </pc:sldLayoutChg>
        <pc:sldLayoutChg chg="modTransition">
          <pc:chgData name="Matthew Knight" userId="c001ad73-0c30-4f07-8ab8-35ed89e81121" providerId="ADAL" clId="{213664ED-289F-4C38-80A9-E0EEB4F76DDA}" dt="2024-03-19T09:31:46.123" v="0"/>
          <pc:sldLayoutMkLst>
            <pc:docMk/>
            <pc:sldMasterMk cId="2532516985" sldId="2147483648"/>
            <pc:sldLayoutMk cId="921224030" sldId="2147483656"/>
          </pc:sldLayoutMkLst>
        </pc:sldLayoutChg>
        <pc:sldLayoutChg chg="modTransition">
          <pc:chgData name="Matthew Knight" userId="c001ad73-0c30-4f07-8ab8-35ed89e81121" providerId="ADAL" clId="{213664ED-289F-4C38-80A9-E0EEB4F76DDA}" dt="2024-03-19T09:31:46.123" v="0"/>
          <pc:sldLayoutMkLst>
            <pc:docMk/>
            <pc:sldMasterMk cId="2532516985" sldId="2147483648"/>
            <pc:sldLayoutMk cId="413300355" sldId="2147483657"/>
          </pc:sldLayoutMkLst>
        </pc:sldLayoutChg>
        <pc:sldLayoutChg chg="modTransition">
          <pc:chgData name="Matthew Knight" userId="c001ad73-0c30-4f07-8ab8-35ed89e81121" providerId="ADAL" clId="{213664ED-289F-4C38-80A9-E0EEB4F76DDA}" dt="2024-03-19T09:31:46.123" v="0"/>
          <pc:sldLayoutMkLst>
            <pc:docMk/>
            <pc:sldMasterMk cId="2532516985" sldId="2147483648"/>
            <pc:sldLayoutMk cId="2330069045" sldId="2147483658"/>
          </pc:sldLayoutMkLst>
        </pc:sldLayoutChg>
        <pc:sldLayoutChg chg="modTransition">
          <pc:chgData name="Matthew Knight" userId="c001ad73-0c30-4f07-8ab8-35ed89e81121" providerId="ADAL" clId="{213664ED-289F-4C38-80A9-E0EEB4F76DDA}" dt="2024-03-19T09:31:46.123" v="0"/>
          <pc:sldLayoutMkLst>
            <pc:docMk/>
            <pc:sldMasterMk cId="2532516985" sldId="2147483648"/>
            <pc:sldLayoutMk cId="2461836447" sldId="2147483659"/>
          </pc:sldLayoutMkLst>
        </pc:sldLayoutChg>
      </pc:sldMasterChg>
      <pc:sldMasterChg chg="modTransition modSldLayout">
        <pc:chgData name="Matthew Knight" userId="c001ad73-0c30-4f07-8ab8-35ed89e81121" providerId="ADAL" clId="{213664ED-289F-4C38-80A9-E0EEB4F76DDA}" dt="2024-03-19T09:31:46.123" v="0"/>
        <pc:sldMasterMkLst>
          <pc:docMk/>
          <pc:sldMasterMk cId="3198982251" sldId="2147483660"/>
        </pc:sldMasterMkLst>
        <pc:sldLayoutChg chg="modTransition">
          <pc:chgData name="Matthew Knight" userId="c001ad73-0c30-4f07-8ab8-35ed89e81121" providerId="ADAL" clId="{213664ED-289F-4C38-80A9-E0EEB4F76DDA}" dt="2024-03-19T09:31:46.123" v="0"/>
          <pc:sldLayoutMkLst>
            <pc:docMk/>
            <pc:sldMasterMk cId="3198982251" sldId="2147483660"/>
            <pc:sldLayoutMk cId="2419477104" sldId="2147483661"/>
          </pc:sldLayoutMkLst>
        </pc:sldLayoutChg>
        <pc:sldLayoutChg chg="modTransition">
          <pc:chgData name="Matthew Knight" userId="c001ad73-0c30-4f07-8ab8-35ed89e81121" providerId="ADAL" clId="{213664ED-289F-4C38-80A9-E0EEB4F76DDA}" dt="2024-03-19T09:31:46.123" v="0"/>
          <pc:sldLayoutMkLst>
            <pc:docMk/>
            <pc:sldMasterMk cId="3198982251" sldId="2147483660"/>
            <pc:sldLayoutMk cId="1213137051" sldId="2147483662"/>
          </pc:sldLayoutMkLst>
        </pc:sldLayoutChg>
        <pc:sldLayoutChg chg="modTransition">
          <pc:chgData name="Matthew Knight" userId="c001ad73-0c30-4f07-8ab8-35ed89e81121" providerId="ADAL" clId="{213664ED-289F-4C38-80A9-E0EEB4F76DDA}" dt="2024-03-19T09:31:46.123" v="0"/>
          <pc:sldLayoutMkLst>
            <pc:docMk/>
            <pc:sldMasterMk cId="3198982251" sldId="2147483660"/>
            <pc:sldLayoutMk cId="3555172434" sldId="2147483663"/>
          </pc:sldLayoutMkLst>
        </pc:sldLayoutChg>
        <pc:sldLayoutChg chg="modTransition">
          <pc:chgData name="Matthew Knight" userId="c001ad73-0c30-4f07-8ab8-35ed89e81121" providerId="ADAL" clId="{213664ED-289F-4C38-80A9-E0EEB4F76DDA}" dt="2024-03-19T09:31:46.123" v="0"/>
          <pc:sldLayoutMkLst>
            <pc:docMk/>
            <pc:sldMasterMk cId="3198982251" sldId="2147483660"/>
            <pc:sldLayoutMk cId="42542787" sldId="2147483664"/>
          </pc:sldLayoutMkLst>
        </pc:sldLayoutChg>
        <pc:sldLayoutChg chg="modTransition">
          <pc:chgData name="Matthew Knight" userId="c001ad73-0c30-4f07-8ab8-35ed89e81121" providerId="ADAL" clId="{213664ED-289F-4C38-80A9-E0EEB4F76DDA}" dt="2024-03-19T09:31:46.123" v="0"/>
          <pc:sldLayoutMkLst>
            <pc:docMk/>
            <pc:sldMasterMk cId="3198982251" sldId="2147483660"/>
            <pc:sldLayoutMk cId="4121758075" sldId="2147483665"/>
          </pc:sldLayoutMkLst>
        </pc:sldLayoutChg>
        <pc:sldLayoutChg chg="modTransition">
          <pc:chgData name="Matthew Knight" userId="c001ad73-0c30-4f07-8ab8-35ed89e81121" providerId="ADAL" clId="{213664ED-289F-4C38-80A9-E0EEB4F76DDA}" dt="2024-03-19T09:31:46.123" v="0"/>
          <pc:sldLayoutMkLst>
            <pc:docMk/>
            <pc:sldMasterMk cId="3198982251" sldId="2147483660"/>
            <pc:sldLayoutMk cId="1767379285" sldId="2147483666"/>
          </pc:sldLayoutMkLst>
        </pc:sldLayoutChg>
        <pc:sldLayoutChg chg="modTransition">
          <pc:chgData name="Matthew Knight" userId="c001ad73-0c30-4f07-8ab8-35ed89e81121" providerId="ADAL" clId="{213664ED-289F-4C38-80A9-E0EEB4F76DDA}" dt="2024-03-19T09:31:46.123" v="0"/>
          <pc:sldLayoutMkLst>
            <pc:docMk/>
            <pc:sldMasterMk cId="3198982251" sldId="2147483660"/>
            <pc:sldLayoutMk cId="3309972035" sldId="2147483667"/>
          </pc:sldLayoutMkLst>
        </pc:sldLayoutChg>
        <pc:sldLayoutChg chg="modTransition">
          <pc:chgData name="Matthew Knight" userId="c001ad73-0c30-4f07-8ab8-35ed89e81121" providerId="ADAL" clId="{213664ED-289F-4C38-80A9-E0EEB4F76DDA}" dt="2024-03-19T09:31:46.123" v="0"/>
          <pc:sldLayoutMkLst>
            <pc:docMk/>
            <pc:sldMasterMk cId="3198982251" sldId="2147483660"/>
            <pc:sldLayoutMk cId="3759611748" sldId="2147483668"/>
          </pc:sldLayoutMkLst>
        </pc:sldLayoutChg>
        <pc:sldLayoutChg chg="modTransition">
          <pc:chgData name="Matthew Knight" userId="c001ad73-0c30-4f07-8ab8-35ed89e81121" providerId="ADAL" clId="{213664ED-289F-4C38-80A9-E0EEB4F76DDA}" dt="2024-03-19T09:31:46.123" v="0"/>
          <pc:sldLayoutMkLst>
            <pc:docMk/>
            <pc:sldMasterMk cId="3198982251" sldId="2147483660"/>
            <pc:sldLayoutMk cId="903345931" sldId="2147483669"/>
          </pc:sldLayoutMkLst>
        </pc:sldLayoutChg>
        <pc:sldLayoutChg chg="modTransition">
          <pc:chgData name="Matthew Knight" userId="c001ad73-0c30-4f07-8ab8-35ed89e81121" providerId="ADAL" clId="{213664ED-289F-4C38-80A9-E0EEB4F76DDA}" dt="2024-03-19T09:31:46.123" v="0"/>
          <pc:sldLayoutMkLst>
            <pc:docMk/>
            <pc:sldMasterMk cId="3198982251" sldId="2147483660"/>
            <pc:sldLayoutMk cId="2406456802" sldId="2147483670"/>
          </pc:sldLayoutMkLst>
        </pc:sldLayoutChg>
        <pc:sldLayoutChg chg="modTransition">
          <pc:chgData name="Matthew Knight" userId="c001ad73-0c30-4f07-8ab8-35ed89e81121" providerId="ADAL" clId="{213664ED-289F-4C38-80A9-E0EEB4F76DDA}" dt="2024-03-19T09:31:46.123" v="0"/>
          <pc:sldLayoutMkLst>
            <pc:docMk/>
            <pc:sldMasterMk cId="3198982251" sldId="2147483660"/>
            <pc:sldLayoutMk cId="3398340549" sldId="2147483671"/>
          </pc:sldLayoutMkLst>
        </pc:sldLayoutChg>
        <pc:sldLayoutChg chg="modTransition">
          <pc:chgData name="Matthew Knight" userId="c001ad73-0c30-4f07-8ab8-35ed89e81121" providerId="ADAL" clId="{213664ED-289F-4C38-80A9-E0EEB4F76DDA}" dt="2024-03-19T09:31:46.123" v="0"/>
          <pc:sldLayoutMkLst>
            <pc:docMk/>
            <pc:sldMasterMk cId="3198982251" sldId="2147483660"/>
            <pc:sldLayoutMk cId="3058259747" sldId="2147483672"/>
          </pc:sldLayoutMkLst>
        </pc:sldLayoutChg>
        <pc:sldLayoutChg chg="modTransition">
          <pc:chgData name="Matthew Knight" userId="c001ad73-0c30-4f07-8ab8-35ed89e81121" providerId="ADAL" clId="{213664ED-289F-4C38-80A9-E0EEB4F76DDA}" dt="2024-03-19T09:31:46.123" v="0"/>
          <pc:sldLayoutMkLst>
            <pc:docMk/>
            <pc:sldMasterMk cId="3198982251" sldId="2147483660"/>
            <pc:sldLayoutMk cId="3286821197" sldId="2147483673"/>
          </pc:sldLayoutMkLst>
        </pc:sldLayoutChg>
        <pc:sldLayoutChg chg="modTransition">
          <pc:chgData name="Matthew Knight" userId="c001ad73-0c30-4f07-8ab8-35ed89e81121" providerId="ADAL" clId="{213664ED-289F-4C38-80A9-E0EEB4F76DDA}" dt="2024-03-19T09:31:46.123" v="0"/>
          <pc:sldLayoutMkLst>
            <pc:docMk/>
            <pc:sldMasterMk cId="3198982251" sldId="2147483660"/>
            <pc:sldLayoutMk cId="4006229081" sldId="21474836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458733-EB31-4275-86B6-7D1BB705CF7D}" type="datetimeFigureOut">
              <a:rPr lang="en-GB" smtClean="0"/>
              <a:t>19/03/2024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8968587-54E6-4507-9FAB-4FC20D0E103A}" type="slidenum">
              <a:rPr lang="en-GB" smtClean="0"/>
              <a:t>‹#›</a:t>
            </a:fld>
            <a:endParaRPr lang="en-GB"/>
          </a:p>
        </p:txBody>
      </p:sp>
    </p:spTree>
    <p:extLst>
      <p:ext uri="{BB962C8B-B14F-4D97-AF65-F5344CB8AC3E}">
        <p14:creationId xmlns:p14="http://schemas.microsoft.com/office/powerpoint/2010/main" val="3209026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67491ADA-7A57-4669-BE7B-7D5534AABD76}"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GB" altLang="en-US"/>
              <a:t>Beaumanor Outdoor Learning Centre is Leicestershire County Council’s outdoor education provision. </a:t>
            </a:r>
          </a:p>
          <a:p>
            <a:pPr eaLnBrk="1" hangingPunct="1"/>
            <a:r>
              <a:rPr lang="en-GB" altLang="en-US"/>
              <a:t>Some views of the hall, showing the Victorian grandeur of the interior staircase.  Also, a shot of the dining hall where the pupils will have their evening meals.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5846E5B0-8E53-4C37-BFDD-AD293A80E56D}"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GB" altLang="en-US"/>
              <a:t>The children will be given the task of building a water-tight shelter in the woods at Beaumanor.  Their instructor will throw a bucket of water on to their shelter to see how successfully the task has been completed. The activity calls upon students design skills and the ability to work as part of a team. The essentials for survival will be explored and how these requirements might be met. </a:t>
            </a:r>
          </a:p>
          <a:p>
            <a:pPr eaLnBrk="1" hangingPunct="1"/>
            <a:r>
              <a:rPr lang="en-GB" altLang="en-US"/>
              <a:t>They will then have some soup around a campfire.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a:p>
        </p:txBody>
      </p:sp>
      <p:sp>
        <p:nvSpPr>
          <p:cNvPr id="54276" name="Slide Number Placeholder 3"/>
          <p:cNvSpPr>
            <a:spLocks noGrp="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D4EF2862-BEAB-40C1-AB40-47BA8F0B9A25}"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346A529D-A552-412A-B6F0-99600162DF43}"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GB" altLang="en-US"/>
          </a:p>
          <a:p>
            <a:pPr eaLnBrk="1" hangingPunct="1"/>
            <a:r>
              <a:rPr lang="en-GB" altLang="en-US"/>
              <a:t>Working in small groups will construct a bridge consisting of wooden poles and ropes. The bridge is then used to cross the stream, ideally without without falling in!</a:t>
            </a:r>
          </a:p>
          <a:p>
            <a:pPr eaLnBrk="1" hangingPunct="1"/>
            <a:r>
              <a:rPr lang="en-GB" altLang="en-US"/>
              <a:t>They will be taught a selection of knots and lashings to enable them to build safe structures.</a:t>
            </a:r>
          </a:p>
          <a:p>
            <a:pPr eaLnBrk="1" hangingPunct="1"/>
            <a:r>
              <a:rPr lang="en-GB" altLang="en-US"/>
              <a:t>It is an exercise calling for leadership, co-operation, planning and design skills.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05ED15F3-3D4A-4F3C-9909-747A27C06DB7}"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GB" altLang="en-US"/>
              <a:t>The group will take part in a series of challenges that will help them use their team working skills.  This is physical and mentally challenging session.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54776811-84E4-4A50-9DA2-3085C5282285}"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GB" altLang="en-US"/>
              <a:t>The young people  ( and group leaders!) will be encouraged to attempt the aerial trek, an obstacle course 6 metres off the ground, and have a go on the zip wire.  This is an exhilarating experience and the participants will gain a great sense of personal development from this.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54776811-84E4-4A50-9DA2-3085C5282285}"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GB" altLang="en-US"/>
              <a:t>The young people  ( and group leaders!) will be encouraged to attempt the aerial trek, an obstacle course 6 metres off the ground, and have a go on the zip wire.  This is an exhilarating experience and the participants will gain a great sense of personal development from this.</a:t>
            </a:r>
          </a:p>
        </p:txBody>
      </p:sp>
    </p:spTree>
    <p:extLst>
      <p:ext uri="{BB962C8B-B14F-4D97-AF65-F5344CB8AC3E}">
        <p14:creationId xmlns:p14="http://schemas.microsoft.com/office/powerpoint/2010/main" val="2551093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968587-54E6-4507-9FAB-4FC20D0E103A}" type="slidenum">
              <a:rPr lang="en-GB" smtClean="0"/>
              <a:t>26</a:t>
            </a:fld>
            <a:endParaRPr lang="en-GB"/>
          </a:p>
        </p:txBody>
      </p:sp>
    </p:spTree>
    <p:extLst>
      <p:ext uri="{BB962C8B-B14F-4D97-AF65-F5344CB8AC3E}">
        <p14:creationId xmlns:p14="http://schemas.microsoft.com/office/powerpoint/2010/main" val="1519786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r>
              <a:rPr lang="en-US" altLang="en-US"/>
              <a:t>Suncream:-  we recommend factor 30 as a minimum requirement. </a:t>
            </a:r>
          </a:p>
          <a:p>
            <a:r>
              <a:rPr lang="en-US" altLang="en-US"/>
              <a:t>A rucksack is a good way to carry the sleeping bag – pack sleeping directly into the rucksack. </a:t>
            </a:r>
          </a:p>
        </p:txBody>
      </p:sp>
      <p:sp>
        <p:nvSpPr>
          <p:cNvPr id="67588" name="Slide Number Placeholder 3"/>
          <p:cNvSpPr>
            <a:spLocks noGrp="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1" fontAlgn="auto" latinLnBrk="0" hangingPunct="1">
              <a:lnSpc>
                <a:spcPct val="100000"/>
              </a:lnSpc>
              <a:spcBef>
                <a:spcPts val="0"/>
              </a:spcBef>
              <a:spcAft>
                <a:spcPts val="0"/>
              </a:spcAft>
              <a:buClrTx/>
              <a:buSzTx/>
              <a:buFontTx/>
              <a:buNone/>
              <a:tabLst/>
              <a:defRPr/>
            </a:pPr>
            <a:fld id="{E354FF00-2346-4D36-B0C1-44C5BEF29BA9}" type="slidenum">
              <a:rPr kumimoji="0" lang="en-GB"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30275" rtl="0" eaLnBrk="1" fontAlgn="auto" latinLnBrk="0" hangingPunct="1">
                <a:lnSpc>
                  <a:spcPct val="100000"/>
                </a:lnSpc>
                <a:spcBef>
                  <a:spcPts val="0"/>
                </a:spcBef>
                <a:spcAft>
                  <a:spcPts val="0"/>
                </a:spcAft>
                <a:buClrTx/>
                <a:buSzTx/>
                <a:buFontTx/>
                <a:buNone/>
                <a:tabLst/>
                <a:defRPr/>
              </a:pPr>
              <a:t>27</a:t>
            </a:fld>
            <a:endParaRPr kumimoji="0" lang="en-GB"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1" fontAlgn="auto" latinLnBrk="0" hangingPunct="1">
              <a:lnSpc>
                <a:spcPct val="100000"/>
              </a:lnSpc>
              <a:spcBef>
                <a:spcPts val="0"/>
              </a:spcBef>
              <a:spcAft>
                <a:spcPts val="0"/>
              </a:spcAft>
              <a:buClrTx/>
              <a:buSzTx/>
              <a:buFontTx/>
              <a:buNone/>
              <a:tabLst/>
              <a:defRPr/>
            </a:pPr>
            <a:fld id="{1F3F15BD-C87C-4653-80E7-3921A56095FC}" type="slidenum">
              <a:rPr kumimoji="0" lang="en-GB"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30275" rtl="0" eaLnBrk="1" fontAlgn="auto" latinLnBrk="0" hangingPunct="1">
                <a:lnSpc>
                  <a:spcPct val="100000"/>
                </a:lnSpc>
                <a:spcBef>
                  <a:spcPts val="0"/>
                </a:spcBef>
                <a:spcAft>
                  <a:spcPts val="0"/>
                </a:spcAft>
                <a:buClrTx/>
                <a:buSzTx/>
                <a:buFontTx/>
                <a:buNone/>
                <a:tabLst/>
                <a:defRPr/>
              </a:pPr>
              <a:t>28</a:t>
            </a:fld>
            <a:endParaRPr kumimoji="0" lang="en-GB"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GB" altLang="en-US" dirty="0"/>
          </a:p>
          <a:p>
            <a:pPr eaLnBrk="1" hangingPunct="1"/>
            <a:r>
              <a:rPr lang="en-GB" altLang="en-US" dirty="0"/>
              <a:t>All specialist equipment is provided such as helmets and harnesses and children are shown how to put them on.  Instructors always check that it is fitted correctly before the children start any activities.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4A507939-117B-45A2-8A90-9C2E4DEF4719}"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31</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GB" altLang="en-US"/>
          </a:p>
          <a:p>
            <a:pPr eaLnBrk="1" hangingPunct="1"/>
            <a:endParaRPr lang="en-GB" altLang="en-US"/>
          </a:p>
          <a:p>
            <a:pPr eaLnBrk="1" hangingPunct="1"/>
            <a:r>
              <a:rPr lang="en-GB" altLang="en-US"/>
              <a:t>There is a small selection of evening activities form which the school will have selected:</a:t>
            </a:r>
          </a:p>
          <a:p>
            <a:pPr eaLnBrk="1" hangingPunct="1"/>
            <a:r>
              <a:rPr lang="en-GB" altLang="en-US"/>
              <a:t>Murder Mystery:</a:t>
            </a:r>
          </a:p>
          <a:p>
            <a:pPr eaLnBrk="1" hangingPunct="1"/>
            <a:r>
              <a:rPr lang="en-GB" altLang="en-US"/>
              <a:t>The group will do MM around the site, looking for clues to solve a mystery, inspired by the Victorian history of the house.</a:t>
            </a:r>
          </a:p>
          <a:p>
            <a:pPr eaLnBrk="1" hangingPunct="1"/>
            <a:r>
              <a:rPr lang="en-GB" altLang="en-US"/>
              <a:t>Cellars:</a:t>
            </a:r>
          </a:p>
          <a:p>
            <a:pPr eaLnBrk="1" hangingPunct="1"/>
            <a:r>
              <a:rPr lang="en-GB" altLang="en-US"/>
              <a:t>The group will play ‘Hide and Seek’ in the cellars.   The session starts with some lights on, which are gradually dimmed.  This activity enables children to overcome a fear of the dark  This activity is  usually a highlight of the trip.</a:t>
            </a:r>
          </a:p>
          <a:p>
            <a:pPr eaLnBrk="1" hangingPunct="1"/>
            <a:endParaRPr lang="en-GB" altLang="en-US"/>
          </a:p>
          <a:p>
            <a:pPr eaLnBrk="1" hangingPunct="1"/>
            <a:r>
              <a:rPr lang="en-GB" altLang="en-US"/>
              <a:t>Gym Games:</a:t>
            </a:r>
          </a:p>
          <a:p>
            <a:pPr eaLnBrk="1" hangingPunct="1"/>
            <a:r>
              <a:rPr lang="en-GB" altLang="en-US"/>
              <a:t>The children will play a selection of sport games in the gym or on the field – light and weather depending!</a:t>
            </a:r>
          </a:p>
          <a:p>
            <a:pPr eaLnBrk="1" hangingPunct="1"/>
            <a:endParaRPr lang="en-GB" altLang="en-US"/>
          </a:p>
          <a:p>
            <a:pPr eaLnBrk="1" hangingPunct="1"/>
            <a:r>
              <a:rPr lang="en-GB" altLang="en-US"/>
              <a:t>Campfire:</a:t>
            </a:r>
          </a:p>
          <a:p>
            <a:pPr eaLnBrk="1" hangingPunct="1"/>
            <a:r>
              <a:rPr lang="en-GB" altLang="en-US"/>
              <a:t>The children will sit around a campfire and play a few games.  Visiting staff are more than welcome to lead singing round the campfire!</a:t>
            </a:r>
          </a:p>
          <a:p>
            <a:pPr eaLnBrk="1" hangingPunct="1"/>
            <a:r>
              <a:rPr lang="en-GB" altLang="en-US"/>
              <a:t>Night Line:</a:t>
            </a:r>
          </a:p>
          <a:p>
            <a:pPr eaLnBrk="1" hangingPunct="1"/>
            <a:r>
              <a:rPr lang="en-GB" altLang="en-US"/>
              <a:t>The night line is a rope trail running through our beautiful woodlands across numerous man-made obstacles. Participants follow the course blindfolded, meaning that other senses (and perhaps good communication from a sighted helper) must be relied upon to enable a safe and successful circuit of the course.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67491ADA-7A57-4669-BE7B-7D5534AABD76}"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GB" altLang="en-US" dirty="0"/>
              <a:t>Beaumanor Outdoor Learning Centre is Leicestershire County Council’s outdoor education provision. </a:t>
            </a:r>
          </a:p>
          <a:p>
            <a:pPr eaLnBrk="1" hangingPunct="1"/>
            <a:r>
              <a:rPr lang="en-GB" altLang="en-US" dirty="0"/>
              <a:t>Some views of the hall, showing the Victorian grandeur of the interior staircase.  Also, a shot of the dining hall where the pupils will have their evening meals.</a:t>
            </a:r>
          </a:p>
        </p:txBody>
      </p:sp>
    </p:spTree>
    <p:extLst>
      <p:ext uri="{BB962C8B-B14F-4D97-AF65-F5344CB8AC3E}">
        <p14:creationId xmlns:p14="http://schemas.microsoft.com/office/powerpoint/2010/main" val="911632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968587-54E6-4507-9FAB-4FC20D0E103A}" type="slidenum">
              <a:rPr lang="en-GB" smtClean="0"/>
              <a:t>33</a:t>
            </a:fld>
            <a:endParaRPr lang="en-GB"/>
          </a:p>
        </p:txBody>
      </p:sp>
    </p:spTree>
    <p:extLst>
      <p:ext uri="{BB962C8B-B14F-4D97-AF65-F5344CB8AC3E}">
        <p14:creationId xmlns:p14="http://schemas.microsoft.com/office/powerpoint/2010/main" val="1875051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968587-54E6-4507-9FAB-4FC20D0E103A}" type="slidenum">
              <a:rPr lang="en-GB" smtClean="0"/>
              <a:t>37</a:t>
            </a:fld>
            <a:endParaRPr lang="en-GB"/>
          </a:p>
        </p:txBody>
      </p:sp>
    </p:spTree>
    <p:extLst>
      <p:ext uri="{BB962C8B-B14F-4D97-AF65-F5344CB8AC3E}">
        <p14:creationId xmlns:p14="http://schemas.microsoft.com/office/powerpoint/2010/main" val="2106980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7EFAB05C-6D5F-4217-8924-F4711AE9E3EF}"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GB" altLang="en-US"/>
              <a:t>Some views of the ‘Park’.  A picture of the cabins and the grounds.  Sometimes there are campers, so a standing camp is set up in the summer term.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C39FE606-880E-4894-AEEC-0D259C015674}"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GB" altLang="en-US"/>
              <a:t>The staff at Beaumanor believe passionately in the value of Outdoor Education and the benefits high quality outdoor learning can contribute to a young persons education. We will always try and work with schools to ensure the experiences we deliver to young people make a positive contribution to the school based curriculum. </a:t>
            </a:r>
          </a:p>
          <a:p>
            <a:pPr eaLnBrk="1" hangingPunct="1"/>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2553E384-D175-498A-9E9A-425FD4C8FB10}"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GB" altLang="en-US" dirty="0"/>
              <a:t>This is a series of team activities designed to familiarise the group with the staff, site and what lies ahead, preparing them for challenge, adventure, working together and fun.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2553E384-D175-498A-9E9A-425FD4C8FB10}"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GB" altLang="en-US" dirty="0"/>
              <a:t>This is a series of team activities designed to familiarise the group with the staff, site and what lies ahead, preparing them for challenge, adventure, working together and fun.</a:t>
            </a:r>
          </a:p>
        </p:txBody>
      </p:sp>
    </p:spTree>
    <p:extLst>
      <p:ext uri="{BB962C8B-B14F-4D97-AF65-F5344CB8AC3E}">
        <p14:creationId xmlns:p14="http://schemas.microsoft.com/office/powerpoint/2010/main" val="488886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0173EB72-9F9D-4086-9486-E10B481044AE}"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GB" altLang="en-US" dirty="0"/>
          </a:p>
          <a:p>
            <a:pPr eaLnBrk="1" hangingPunct="1"/>
            <a:endParaRPr lang="en-GB" altLang="en-US" dirty="0"/>
          </a:p>
          <a:p>
            <a:pPr eaLnBrk="1" hangingPunct="1"/>
            <a:r>
              <a:rPr lang="en-GB" altLang="en-US" dirty="0"/>
              <a:t>Beaumanor has both indoor and outdoor archery ranges. </a:t>
            </a:r>
          </a:p>
          <a:p>
            <a:pPr eaLnBrk="1" hangingPunct="1"/>
            <a:endParaRPr lang="en-GB" altLang="en-US" dirty="0"/>
          </a:p>
          <a:p>
            <a:pPr eaLnBrk="1" hangingPunct="1"/>
            <a:r>
              <a:rPr lang="en-GB" altLang="en-US" dirty="0"/>
              <a:t>All instructors have been CRB checked.  All instructors have relevant National Governing Body qualifications to be able to deliver the adventure activities.</a:t>
            </a:r>
          </a:p>
          <a:p>
            <a:pPr eaLnBrk="1" hangingPunct="1"/>
            <a:endParaRPr lang="en-GB" altLang="en-US" dirty="0"/>
          </a:p>
          <a:p>
            <a:pPr eaLnBrk="1" hangingPunct="1"/>
            <a:r>
              <a:rPr lang="en-GB" altLang="en-US" dirty="0"/>
              <a:t>The activities your children will do:</a:t>
            </a:r>
          </a:p>
          <a:p>
            <a:pPr eaLnBrk="1" hangingPunct="1"/>
            <a:endParaRPr lang="en-GB" altLang="en-US" dirty="0"/>
          </a:p>
          <a:p>
            <a:pPr eaLnBrk="1" hangingPunct="1"/>
            <a:r>
              <a:rPr lang="en-GB" altLang="en-US" dirty="0"/>
              <a:t>Archery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77451D24-E1B5-4167-897F-AD49E92464B7}"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GB" altLang="en-US" dirty="0"/>
              <a:t>Canoeing is based at Proctors.  You will be taken there by minibus.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66C094E9-593F-4AAA-AE2C-54D65B510250}" type="slidenum">
              <a:rPr kumimoji="0" lang="en-GB"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GB" altLang="en-US"/>
              <a:t>Climbing can take place on the indoor wall or on the walls on the High Ropes Tower.  Children learn the basics in climbing and may do some paired belaying, where they support each other.  This activity requires both believe in oneself and trust in others.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BC3F-2059-4DE1-8DE8-7EF9ABAD24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092D4BB-5A07-4D5E-BC72-741C6D470F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E0440E-FC41-4FD7-9816-2C668EDD1A3C}"/>
              </a:ext>
            </a:extLst>
          </p:cNvPr>
          <p:cNvSpPr>
            <a:spLocks noGrp="1"/>
          </p:cNvSpPr>
          <p:nvPr>
            <p:ph type="dt" sz="half" idx="10"/>
          </p:nvPr>
        </p:nvSpPr>
        <p:spPr/>
        <p:txBody>
          <a:bodyPr/>
          <a:lstStyle/>
          <a:p>
            <a:fld id="{28D4E1D4-32FC-41B8-A885-2B6205A20215}" type="datetimeFigureOut">
              <a:rPr lang="en-GB" smtClean="0"/>
              <a:t>19/03/2024</a:t>
            </a:fld>
            <a:endParaRPr lang="en-GB"/>
          </a:p>
        </p:txBody>
      </p:sp>
      <p:sp>
        <p:nvSpPr>
          <p:cNvPr id="5" name="Footer Placeholder 4">
            <a:extLst>
              <a:ext uri="{FF2B5EF4-FFF2-40B4-BE49-F238E27FC236}">
                <a16:creationId xmlns:a16="http://schemas.microsoft.com/office/drawing/2014/main" id="{667DA85E-14D5-4FE1-9842-4717E6D81E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B600E8-CDAC-4734-9AF8-BF7D4FF925D8}"/>
              </a:ext>
            </a:extLst>
          </p:cNvPr>
          <p:cNvSpPr>
            <a:spLocks noGrp="1"/>
          </p:cNvSpPr>
          <p:nvPr>
            <p:ph type="sldNum" sz="quarter" idx="12"/>
          </p:nvPr>
        </p:nvSpPr>
        <p:spPr/>
        <p:txBody>
          <a:bodyPr/>
          <a:lstStyle/>
          <a:p>
            <a:fld id="{F40AFA05-89FF-469E-B8F9-29BE318899C6}" type="slidenum">
              <a:rPr lang="en-GB" smtClean="0"/>
              <a:t>‹#›</a:t>
            </a:fld>
            <a:endParaRPr lang="en-GB"/>
          </a:p>
        </p:txBody>
      </p:sp>
    </p:spTree>
    <p:extLst>
      <p:ext uri="{BB962C8B-B14F-4D97-AF65-F5344CB8AC3E}">
        <p14:creationId xmlns:p14="http://schemas.microsoft.com/office/powerpoint/2010/main" val="413641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EF228-69F3-4822-A6DE-35BE19A07F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723C0A-A582-4FCC-BFF5-C83D32A703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6D754B-FE27-4FF9-80D6-49AC7A9738BF}"/>
              </a:ext>
            </a:extLst>
          </p:cNvPr>
          <p:cNvSpPr>
            <a:spLocks noGrp="1"/>
          </p:cNvSpPr>
          <p:nvPr>
            <p:ph type="dt" sz="half" idx="10"/>
          </p:nvPr>
        </p:nvSpPr>
        <p:spPr/>
        <p:txBody>
          <a:bodyPr/>
          <a:lstStyle/>
          <a:p>
            <a:fld id="{28D4E1D4-32FC-41B8-A885-2B6205A20215}" type="datetimeFigureOut">
              <a:rPr lang="en-GB" smtClean="0"/>
              <a:t>19/03/2024</a:t>
            </a:fld>
            <a:endParaRPr lang="en-GB"/>
          </a:p>
        </p:txBody>
      </p:sp>
      <p:sp>
        <p:nvSpPr>
          <p:cNvPr id="5" name="Footer Placeholder 4">
            <a:extLst>
              <a:ext uri="{FF2B5EF4-FFF2-40B4-BE49-F238E27FC236}">
                <a16:creationId xmlns:a16="http://schemas.microsoft.com/office/drawing/2014/main" id="{A5A5A7EE-80B0-4D61-BE36-FCDAC1FBDA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2B1F12-5AA0-452A-9380-6CA202304FDD}"/>
              </a:ext>
            </a:extLst>
          </p:cNvPr>
          <p:cNvSpPr>
            <a:spLocks noGrp="1"/>
          </p:cNvSpPr>
          <p:nvPr>
            <p:ph type="sldNum" sz="quarter" idx="12"/>
          </p:nvPr>
        </p:nvSpPr>
        <p:spPr/>
        <p:txBody>
          <a:bodyPr/>
          <a:lstStyle/>
          <a:p>
            <a:fld id="{F40AFA05-89FF-469E-B8F9-29BE318899C6}" type="slidenum">
              <a:rPr lang="en-GB" smtClean="0"/>
              <a:t>‹#›</a:t>
            </a:fld>
            <a:endParaRPr lang="en-GB"/>
          </a:p>
        </p:txBody>
      </p:sp>
    </p:spTree>
    <p:extLst>
      <p:ext uri="{BB962C8B-B14F-4D97-AF65-F5344CB8AC3E}">
        <p14:creationId xmlns:p14="http://schemas.microsoft.com/office/powerpoint/2010/main" val="2330069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389DA9-3B53-4FB2-B405-68E79825DE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771931-4A46-4158-A8AA-AD0523E993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22CD28-9FF3-45A7-A847-F4B00A8DE57C}"/>
              </a:ext>
            </a:extLst>
          </p:cNvPr>
          <p:cNvSpPr>
            <a:spLocks noGrp="1"/>
          </p:cNvSpPr>
          <p:nvPr>
            <p:ph type="dt" sz="half" idx="10"/>
          </p:nvPr>
        </p:nvSpPr>
        <p:spPr/>
        <p:txBody>
          <a:bodyPr/>
          <a:lstStyle/>
          <a:p>
            <a:fld id="{28D4E1D4-32FC-41B8-A885-2B6205A20215}" type="datetimeFigureOut">
              <a:rPr lang="en-GB" smtClean="0"/>
              <a:t>19/03/2024</a:t>
            </a:fld>
            <a:endParaRPr lang="en-GB"/>
          </a:p>
        </p:txBody>
      </p:sp>
      <p:sp>
        <p:nvSpPr>
          <p:cNvPr id="5" name="Footer Placeholder 4">
            <a:extLst>
              <a:ext uri="{FF2B5EF4-FFF2-40B4-BE49-F238E27FC236}">
                <a16:creationId xmlns:a16="http://schemas.microsoft.com/office/drawing/2014/main" id="{E5DCDD22-6F5C-4DE5-9289-86E905A955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1C4EEA-A771-4981-8649-ABC1F16CF012}"/>
              </a:ext>
            </a:extLst>
          </p:cNvPr>
          <p:cNvSpPr>
            <a:spLocks noGrp="1"/>
          </p:cNvSpPr>
          <p:nvPr>
            <p:ph type="sldNum" sz="quarter" idx="12"/>
          </p:nvPr>
        </p:nvSpPr>
        <p:spPr/>
        <p:txBody>
          <a:bodyPr/>
          <a:lstStyle/>
          <a:p>
            <a:fld id="{F40AFA05-89FF-469E-B8F9-29BE318899C6}" type="slidenum">
              <a:rPr lang="en-GB" smtClean="0"/>
              <a:t>‹#›</a:t>
            </a:fld>
            <a:endParaRPr lang="en-GB"/>
          </a:p>
        </p:txBody>
      </p:sp>
    </p:spTree>
    <p:extLst>
      <p:ext uri="{BB962C8B-B14F-4D97-AF65-F5344CB8AC3E}">
        <p14:creationId xmlns:p14="http://schemas.microsoft.com/office/powerpoint/2010/main" val="2461836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25814887"/>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419477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3137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55172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42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21758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767379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972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4FD23-8D1A-4D52-8DE6-16891FAD2B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7F085F-67C7-4541-B3E0-FD68790955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72F0AD-0189-4EE2-B885-C918A14512DB}"/>
              </a:ext>
            </a:extLst>
          </p:cNvPr>
          <p:cNvSpPr>
            <a:spLocks noGrp="1"/>
          </p:cNvSpPr>
          <p:nvPr>
            <p:ph type="dt" sz="half" idx="10"/>
          </p:nvPr>
        </p:nvSpPr>
        <p:spPr/>
        <p:txBody>
          <a:bodyPr/>
          <a:lstStyle/>
          <a:p>
            <a:fld id="{28D4E1D4-32FC-41B8-A885-2B6205A20215}" type="datetimeFigureOut">
              <a:rPr lang="en-GB" smtClean="0"/>
              <a:t>19/03/2024</a:t>
            </a:fld>
            <a:endParaRPr lang="en-GB"/>
          </a:p>
        </p:txBody>
      </p:sp>
      <p:sp>
        <p:nvSpPr>
          <p:cNvPr id="5" name="Footer Placeholder 4">
            <a:extLst>
              <a:ext uri="{FF2B5EF4-FFF2-40B4-BE49-F238E27FC236}">
                <a16:creationId xmlns:a16="http://schemas.microsoft.com/office/drawing/2014/main" id="{E3F71321-B1C3-4163-99C6-864C5F9A2D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D22B85-318B-4638-BFC6-8B003F8FFEBD}"/>
              </a:ext>
            </a:extLst>
          </p:cNvPr>
          <p:cNvSpPr>
            <a:spLocks noGrp="1"/>
          </p:cNvSpPr>
          <p:nvPr>
            <p:ph type="sldNum" sz="quarter" idx="12"/>
          </p:nvPr>
        </p:nvSpPr>
        <p:spPr/>
        <p:txBody>
          <a:bodyPr/>
          <a:lstStyle/>
          <a:p>
            <a:fld id="{F40AFA05-89FF-469E-B8F9-29BE318899C6}" type="slidenum">
              <a:rPr lang="en-GB" smtClean="0"/>
              <a:t>‹#›</a:t>
            </a:fld>
            <a:endParaRPr lang="en-GB"/>
          </a:p>
        </p:txBody>
      </p:sp>
    </p:spTree>
    <p:extLst>
      <p:ext uri="{BB962C8B-B14F-4D97-AF65-F5344CB8AC3E}">
        <p14:creationId xmlns:p14="http://schemas.microsoft.com/office/powerpoint/2010/main" val="3995717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59611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03345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6456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8340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8259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6821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6229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0C605-3166-4D2F-BF4C-D7E068EA93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806BC0-7EBC-4C50-9B35-ED42008B89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2986EE-14BD-4E7B-9D76-679D2F03D973}"/>
              </a:ext>
            </a:extLst>
          </p:cNvPr>
          <p:cNvSpPr>
            <a:spLocks noGrp="1"/>
          </p:cNvSpPr>
          <p:nvPr>
            <p:ph type="dt" sz="half" idx="10"/>
          </p:nvPr>
        </p:nvSpPr>
        <p:spPr/>
        <p:txBody>
          <a:bodyPr/>
          <a:lstStyle/>
          <a:p>
            <a:fld id="{28D4E1D4-32FC-41B8-A885-2B6205A20215}" type="datetimeFigureOut">
              <a:rPr lang="en-GB" smtClean="0"/>
              <a:t>19/03/2024</a:t>
            </a:fld>
            <a:endParaRPr lang="en-GB"/>
          </a:p>
        </p:txBody>
      </p:sp>
      <p:sp>
        <p:nvSpPr>
          <p:cNvPr id="5" name="Footer Placeholder 4">
            <a:extLst>
              <a:ext uri="{FF2B5EF4-FFF2-40B4-BE49-F238E27FC236}">
                <a16:creationId xmlns:a16="http://schemas.microsoft.com/office/drawing/2014/main" id="{11A04E0F-60AD-4DC3-8F53-F8E2A62394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1A85C1-C524-4BB0-BB83-F0A1D187B41C}"/>
              </a:ext>
            </a:extLst>
          </p:cNvPr>
          <p:cNvSpPr>
            <a:spLocks noGrp="1"/>
          </p:cNvSpPr>
          <p:nvPr>
            <p:ph type="sldNum" sz="quarter" idx="12"/>
          </p:nvPr>
        </p:nvSpPr>
        <p:spPr/>
        <p:txBody>
          <a:bodyPr/>
          <a:lstStyle/>
          <a:p>
            <a:fld id="{F40AFA05-89FF-469E-B8F9-29BE318899C6}" type="slidenum">
              <a:rPr lang="en-GB" smtClean="0"/>
              <a:t>‹#›</a:t>
            </a:fld>
            <a:endParaRPr lang="en-GB"/>
          </a:p>
        </p:txBody>
      </p:sp>
    </p:spTree>
    <p:extLst>
      <p:ext uri="{BB962C8B-B14F-4D97-AF65-F5344CB8AC3E}">
        <p14:creationId xmlns:p14="http://schemas.microsoft.com/office/powerpoint/2010/main" val="8653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3F0D-3A3B-42CE-8C91-B20DFC0BE4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370A82-5592-4999-8099-9FC6E7BBF7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ADB13F-07BE-47B3-9F25-2E65850AB1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40BC183-29D8-40F1-A1DD-BB030DD327CF}"/>
              </a:ext>
            </a:extLst>
          </p:cNvPr>
          <p:cNvSpPr>
            <a:spLocks noGrp="1"/>
          </p:cNvSpPr>
          <p:nvPr>
            <p:ph type="dt" sz="half" idx="10"/>
          </p:nvPr>
        </p:nvSpPr>
        <p:spPr/>
        <p:txBody>
          <a:bodyPr/>
          <a:lstStyle/>
          <a:p>
            <a:fld id="{28D4E1D4-32FC-41B8-A885-2B6205A20215}" type="datetimeFigureOut">
              <a:rPr lang="en-GB" smtClean="0"/>
              <a:t>19/03/2024</a:t>
            </a:fld>
            <a:endParaRPr lang="en-GB"/>
          </a:p>
        </p:txBody>
      </p:sp>
      <p:sp>
        <p:nvSpPr>
          <p:cNvPr id="6" name="Footer Placeholder 5">
            <a:extLst>
              <a:ext uri="{FF2B5EF4-FFF2-40B4-BE49-F238E27FC236}">
                <a16:creationId xmlns:a16="http://schemas.microsoft.com/office/drawing/2014/main" id="{05C4A13F-F6DE-4EDC-8CE1-F42FA6A856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ABE0F3-0022-47E6-8B39-1A1ED4EB95F7}"/>
              </a:ext>
            </a:extLst>
          </p:cNvPr>
          <p:cNvSpPr>
            <a:spLocks noGrp="1"/>
          </p:cNvSpPr>
          <p:nvPr>
            <p:ph type="sldNum" sz="quarter" idx="12"/>
          </p:nvPr>
        </p:nvSpPr>
        <p:spPr/>
        <p:txBody>
          <a:bodyPr/>
          <a:lstStyle/>
          <a:p>
            <a:fld id="{F40AFA05-89FF-469E-B8F9-29BE318899C6}" type="slidenum">
              <a:rPr lang="en-GB" smtClean="0"/>
              <a:t>‹#›</a:t>
            </a:fld>
            <a:endParaRPr lang="en-GB"/>
          </a:p>
        </p:txBody>
      </p:sp>
    </p:spTree>
    <p:extLst>
      <p:ext uri="{BB962C8B-B14F-4D97-AF65-F5344CB8AC3E}">
        <p14:creationId xmlns:p14="http://schemas.microsoft.com/office/powerpoint/2010/main" val="1416347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AEFA8-C6CB-4C50-B223-56CA9A4BDA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2A1B7F-E41C-49A8-A84E-76F980A04F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F7EB87-BED2-4429-BF5A-4E075BBF7A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8AE5AA4-17C8-4449-9F97-8D09906412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F4EAC7-5D91-4F55-8B89-8F6C58097F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A3A6A50-2402-4D54-9D00-11A8D041BBDD}"/>
              </a:ext>
            </a:extLst>
          </p:cNvPr>
          <p:cNvSpPr>
            <a:spLocks noGrp="1"/>
          </p:cNvSpPr>
          <p:nvPr>
            <p:ph type="dt" sz="half" idx="10"/>
          </p:nvPr>
        </p:nvSpPr>
        <p:spPr/>
        <p:txBody>
          <a:bodyPr/>
          <a:lstStyle/>
          <a:p>
            <a:fld id="{28D4E1D4-32FC-41B8-A885-2B6205A20215}" type="datetimeFigureOut">
              <a:rPr lang="en-GB" smtClean="0"/>
              <a:t>19/03/2024</a:t>
            </a:fld>
            <a:endParaRPr lang="en-GB"/>
          </a:p>
        </p:txBody>
      </p:sp>
      <p:sp>
        <p:nvSpPr>
          <p:cNvPr id="8" name="Footer Placeholder 7">
            <a:extLst>
              <a:ext uri="{FF2B5EF4-FFF2-40B4-BE49-F238E27FC236}">
                <a16:creationId xmlns:a16="http://schemas.microsoft.com/office/drawing/2014/main" id="{A593C58F-2873-4743-9E32-C04C01A865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2F6774E-E966-48E3-92CF-81A9E311E655}"/>
              </a:ext>
            </a:extLst>
          </p:cNvPr>
          <p:cNvSpPr>
            <a:spLocks noGrp="1"/>
          </p:cNvSpPr>
          <p:nvPr>
            <p:ph type="sldNum" sz="quarter" idx="12"/>
          </p:nvPr>
        </p:nvSpPr>
        <p:spPr/>
        <p:txBody>
          <a:bodyPr/>
          <a:lstStyle/>
          <a:p>
            <a:fld id="{F40AFA05-89FF-469E-B8F9-29BE318899C6}" type="slidenum">
              <a:rPr lang="en-GB" smtClean="0"/>
              <a:t>‹#›</a:t>
            </a:fld>
            <a:endParaRPr lang="en-GB"/>
          </a:p>
        </p:txBody>
      </p:sp>
    </p:spTree>
    <p:extLst>
      <p:ext uri="{BB962C8B-B14F-4D97-AF65-F5344CB8AC3E}">
        <p14:creationId xmlns:p14="http://schemas.microsoft.com/office/powerpoint/2010/main" val="2216686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0E366-448F-4866-9522-0507005D3F7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5A1527-9845-4519-8359-6D21F47DE11C}"/>
              </a:ext>
            </a:extLst>
          </p:cNvPr>
          <p:cNvSpPr>
            <a:spLocks noGrp="1"/>
          </p:cNvSpPr>
          <p:nvPr>
            <p:ph type="dt" sz="half" idx="10"/>
          </p:nvPr>
        </p:nvSpPr>
        <p:spPr/>
        <p:txBody>
          <a:bodyPr/>
          <a:lstStyle/>
          <a:p>
            <a:fld id="{28D4E1D4-32FC-41B8-A885-2B6205A20215}" type="datetimeFigureOut">
              <a:rPr lang="en-GB" smtClean="0"/>
              <a:t>19/03/2024</a:t>
            </a:fld>
            <a:endParaRPr lang="en-GB"/>
          </a:p>
        </p:txBody>
      </p:sp>
      <p:sp>
        <p:nvSpPr>
          <p:cNvPr id="4" name="Footer Placeholder 3">
            <a:extLst>
              <a:ext uri="{FF2B5EF4-FFF2-40B4-BE49-F238E27FC236}">
                <a16:creationId xmlns:a16="http://schemas.microsoft.com/office/drawing/2014/main" id="{72A6D935-3688-480D-9835-7214437D8A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95B5C69-E90B-403C-97BC-751FF951C994}"/>
              </a:ext>
            </a:extLst>
          </p:cNvPr>
          <p:cNvSpPr>
            <a:spLocks noGrp="1"/>
          </p:cNvSpPr>
          <p:nvPr>
            <p:ph type="sldNum" sz="quarter" idx="12"/>
          </p:nvPr>
        </p:nvSpPr>
        <p:spPr/>
        <p:txBody>
          <a:bodyPr/>
          <a:lstStyle/>
          <a:p>
            <a:fld id="{F40AFA05-89FF-469E-B8F9-29BE318899C6}" type="slidenum">
              <a:rPr lang="en-GB" smtClean="0"/>
              <a:t>‹#›</a:t>
            </a:fld>
            <a:endParaRPr lang="en-GB"/>
          </a:p>
        </p:txBody>
      </p:sp>
    </p:spTree>
    <p:extLst>
      <p:ext uri="{BB962C8B-B14F-4D97-AF65-F5344CB8AC3E}">
        <p14:creationId xmlns:p14="http://schemas.microsoft.com/office/powerpoint/2010/main" val="421110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8198E-BC7C-40BF-893B-EC17722043A0}"/>
              </a:ext>
            </a:extLst>
          </p:cNvPr>
          <p:cNvSpPr>
            <a:spLocks noGrp="1"/>
          </p:cNvSpPr>
          <p:nvPr>
            <p:ph type="dt" sz="half" idx="10"/>
          </p:nvPr>
        </p:nvSpPr>
        <p:spPr/>
        <p:txBody>
          <a:bodyPr/>
          <a:lstStyle/>
          <a:p>
            <a:fld id="{28D4E1D4-32FC-41B8-A885-2B6205A20215}" type="datetimeFigureOut">
              <a:rPr lang="en-GB" smtClean="0"/>
              <a:t>19/03/2024</a:t>
            </a:fld>
            <a:endParaRPr lang="en-GB"/>
          </a:p>
        </p:txBody>
      </p:sp>
      <p:sp>
        <p:nvSpPr>
          <p:cNvPr id="3" name="Footer Placeholder 2">
            <a:extLst>
              <a:ext uri="{FF2B5EF4-FFF2-40B4-BE49-F238E27FC236}">
                <a16:creationId xmlns:a16="http://schemas.microsoft.com/office/drawing/2014/main" id="{85111A55-39A4-45E0-9538-16A64D096E3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784351-9E10-4F3A-9877-1F2A8E8FE450}"/>
              </a:ext>
            </a:extLst>
          </p:cNvPr>
          <p:cNvSpPr>
            <a:spLocks noGrp="1"/>
          </p:cNvSpPr>
          <p:nvPr>
            <p:ph type="sldNum" sz="quarter" idx="12"/>
          </p:nvPr>
        </p:nvSpPr>
        <p:spPr/>
        <p:txBody>
          <a:bodyPr/>
          <a:lstStyle/>
          <a:p>
            <a:fld id="{F40AFA05-89FF-469E-B8F9-29BE318899C6}" type="slidenum">
              <a:rPr lang="en-GB" smtClean="0"/>
              <a:t>‹#›</a:t>
            </a:fld>
            <a:endParaRPr lang="en-GB"/>
          </a:p>
        </p:txBody>
      </p:sp>
    </p:spTree>
    <p:extLst>
      <p:ext uri="{BB962C8B-B14F-4D97-AF65-F5344CB8AC3E}">
        <p14:creationId xmlns:p14="http://schemas.microsoft.com/office/powerpoint/2010/main" val="2589127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B456D-ED49-4E0B-9D20-564A5A9AE8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C9B548-8EE2-461F-A109-651D62C701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B13D67-D00B-4F97-9843-5810822F73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B51FD3-0FE4-4A77-96CB-F664DFF68A1B}"/>
              </a:ext>
            </a:extLst>
          </p:cNvPr>
          <p:cNvSpPr>
            <a:spLocks noGrp="1"/>
          </p:cNvSpPr>
          <p:nvPr>
            <p:ph type="dt" sz="half" idx="10"/>
          </p:nvPr>
        </p:nvSpPr>
        <p:spPr/>
        <p:txBody>
          <a:bodyPr/>
          <a:lstStyle/>
          <a:p>
            <a:fld id="{28D4E1D4-32FC-41B8-A885-2B6205A20215}" type="datetimeFigureOut">
              <a:rPr lang="en-GB" smtClean="0"/>
              <a:t>19/03/2024</a:t>
            </a:fld>
            <a:endParaRPr lang="en-GB"/>
          </a:p>
        </p:txBody>
      </p:sp>
      <p:sp>
        <p:nvSpPr>
          <p:cNvPr id="6" name="Footer Placeholder 5">
            <a:extLst>
              <a:ext uri="{FF2B5EF4-FFF2-40B4-BE49-F238E27FC236}">
                <a16:creationId xmlns:a16="http://schemas.microsoft.com/office/drawing/2014/main" id="{6B535CFA-ABD8-4F7D-AA32-6A076FA354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3B03C7-A038-423D-ADCD-8F78076D01C1}"/>
              </a:ext>
            </a:extLst>
          </p:cNvPr>
          <p:cNvSpPr>
            <a:spLocks noGrp="1"/>
          </p:cNvSpPr>
          <p:nvPr>
            <p:ph type="sldNum" sz="quarter" idx="12"/>
          </p:nvPr>
        </p:nvSpPr>
        <p:spPr/>
        <p:txBody>
          <a:bodyPr/>
          <a:lstStyle/>
          <a:p>
            <a:fld id="{F40AFA05-89FF-469E-B8F9-29BE318899C6}" type="slidenum">
              <a:rPr lang="en-GB" smtClean="0"/>
              <a:t>‹#›</a:t>
            </a:fld>
            <a:endParaRPr lang="en-GB"/>
          </a:p>
        </p:txBody>
      </p:sp>
    </p:spTree>
    <p:extLst>
      <p:ext uri="{BB962C8B-B14F-4D97-AF65-F5344CB8AC3E}">
        <p14:creationId xmlns:p14="http://schemas.microsoft.com/office/powerpoint/2010/main" val="92122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E9D17-F2BE-4DCB-81E2-4582B3309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1FB031-F1FC-450E-84DF-2D5929D88C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FA1D5E6-9CA2-40C8-9180-3F307DDB6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AF8F91-810E-429D-AF17-AA517E9FBDC2}"/>
              </a:ext>
            </a:extLst>
          </p:cNvPr>
          <p:cNvSpPr>
            <a:spLocks noGrp="1"/>
          </p:cNvSpPr>
          <p:nvPr>
            <p:ph type="dt" sz="half" idx="10"/>
          </p:nvPr>
        </p:nvSpPr>
        <p:spPr/>
        <p:txBody>
          <a:bodyPr/>
          <a:lstStyle/>
          <a:p>
            <a:fld id="{28D4E1D4-32FC-41B8-A885-2B6205A20215}" type="datetimeFigureOut">
              <a:rPr lang="en-GB" smtClean="0"/>
              <a:t>19/03/2024</a:t>
            </a:fld>
            <a:endParaRPr lang="en-GB"/>
          </a:p>
        </p:txBody>
      </p:sp>
      <p:sp>
        <p:nvSpPr>
          <p:cNvPr id="6" name="Footer Placeholder 5">
            <a:extLst>
              <a:ext uri="{FF2B5EF4-FFF2-40B4-BE49-F238E27FC236}">
                <a16:creationId xmlns:a16="http://schemas.microsoft.com/office/drawing/2014/main" id="{374BB3BE-07F9-4367-BEE0-1CC3348B85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8626B3-B93B-474E-BDE6-F9FA7E28FD83}"/>
              </a:ext>
            </a:extLst>
          </p:cNvPr>
          <p:cNvSpPr>
            <a:spLocks noGrp="1"/>
          </p:cNvSpPr>
          <p:nvPr>
            <p:ph type="sldNum" sz="quarter" idx="12"/>
          </p:nvPr>
        </p:nvSpPr>
        <p:spPr/>
        <p:txBody>
          <a:bodyPr/>
          <a:lstStyle/>
          <a:p>
            <a:fld id="{F40AFA05-89FF-469E-B8F9-29BE318899C6}" type="slidenum">
              <a:rPr lang="en-GB" smtClean="0"/>
              <a:t>‹#›</a:t>
            </a:fld>
            <a:endParaRPr lang="en-GB"/>
          </a:p>
        </p:txBody>
      </p:sp>
    </p:spTree>
    <p:extLst>
      <p:ext uri="{BB962C8B-B14F-4D97-AF65-F5344CB8AC3E}">
        <p14:creationId xmlns:p14="http://schemas.microsoft.com/office/powerpoint/2010/main" val="413300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jpeg"/><Relationship Id="rId2" Type="http://schemas.openxmlformats.org/officeDocument/2006/relationships/slideLayout" Target="../slideLayouts/slideLayout14.xml"/><Relationship Id="rId16"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3056D2-14C1-4031-AC28-64191D9DEC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213CC2-D404-4ADB-B941-382FACEA21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106AF2-3EEA-43A2-BA49-F4C37277E1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4E1D4-32FC-41B8-A885-2B6205A20215}" type="datetimeFigureOut">
              <a:rPr lang="en-GB" smtClean="0"/>
              <a:t>19/03/2024</a:t>
            </a:fld>
            <a:endParaRPr lang="en-GB"/>
          </a:p>
        </p:txBody>
      </p:sp>
      <p:sp>
        <p:nvSpPr>
          <p:cNvPr id="5" name="Footer Placeholder 4">
            <a:extLst>
              <a:ext uri="{FF2B5EF4-FFF2-40B4-BE49-F238E27FC236}">
                <a16:creationId xmlns:a16="http://schemas.microsoft.com/office/drawing/2014/main" id="{06FA0B58-7AA9-4B32-8B65-35BD085FBF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94E70C7-B796-460A-8233-1D3A16BA61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AFA05-89FF-469E-B8F9-29BE318899C6}" type="slidenum">
              <a:rPr lang="en-GB" smtClean="0"/>
              <a:t>‹#›</a:t>
            </a:fld>
            <a:endParaRPr lang="en-GB"/>
          </a:p>
        </p:txBody>
      </p:sp>
    </p:spTree>
    <p:extLst>
      <p:ext uri="{BB962C8B-B14F-4D97-AF65-F5344CB8AC3E}">
        <p14:creationId xmlns:p14="http://schemas.microsoft.com/office/powerpoint/2010/main" val="2532516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DSC_0128"/>
          <p:cNvPicPr>
            <a:picLocks noChangeAspect="1" noChangeArrowheads="1"/>
          </p:cNvPicPr>
          <p:nvPr userDrawn="1"/>
        </p:nvPicPr>
        <p:blipFill>
          <a:blip r:embed="rId16">
            <a:lum bright="70000" contrast="-70000"/>
            <a:extLst>
              <a:ext uri="{28A0092B-C50C-407E-A947-70E740481C1C}">
                <a14:useLocalDpi xmlns:a14="http://schemas.microsoft.com/office/drawing/2010/main" val="0"/>
              </a:ext>
            </a:extLst>
          </a:blip>
          <a:srcRect/>
          <a:stretch>
            <a:fillRect/>
          </a:stretch>
        </p:blipFill>
        <p:spPr bwMode="auto">
          <a:xfrm>
            <a:off x="-76200" y="228601"/>
            <a:ext cx="12344400"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ChangeArrowheads="1"/>
          </p:cNvSpPr>
          <p:nvPr userDrawn="1"/>
        </p:nvSpPr>
        <p:spPr bwMode="auto">
          <a:xfrm>
            <a:off x="-241300" y="4763"/>
            <a:ext cx="12674600" cy="476250"/>
          </a:xfrm>
          <a:prstGeom prst="rect">
            <a:avLst/>
          </a:prstGeom>
          <a:solidFill>
            <a:srgbClr val="0072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en-US" altLang="en-US" sz="2400">
              <a:solidFill>
                <a:srgbClr val="00260D"/>
              </a:solidFill>
            </a:endParaRPr>
          </a:p>
        </p:txBody>
      </p:sp>
      <p:sp>
        <p:nvSpPr>
          <p:cNvPr id="1028" name="Text Box 4"/>
          <p:cNvSpPr txBox="1">
            <a:spLocks noChangeArrowheads="1"/>
          </p:cNvSpPr>
          <p:nvPr userDrawn="1"/>
        </p:nvSpPr>
        <p:spPr bwMode="auto">
          <a:xfrm>
            <a:off x="9264651" y="-100013"/>
            <a:ext cx="2243667" cy="519113"/>
          </a:xfrm>
          <a:prstGeom prst="rect">
            <a:avLst/>
          </a:prstGeom>
          <a:solidFill>
            <a:srgbClr val="0072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defRPr/>
            </a:pPr>
            <a:r>
              <a:rPr lang="en-GB" sz="2800">
                <a:solidFill>
                  <a:schemeClr val="bg1"/>
                </a:solidFill>
                <a:latin typeface="LCCLogo" pitchFamily="2" charset="0"/>
              </a:rPr>
              <a:t>A</a:t>
            </a:r>
          </a:p>
        </p:txBody>
      </p:sp>
      <p:sp>
        <p:nvSpPr>
          <p:cNvPr id="1029" name="Rectangle 5"/>
          <p:cNvSpPr>
            <a:spLocks noChangeArrowheads="1"/>
          </p:cNvSpPr>
          <p:nvPr userDrawn="1"/>
        </p:nvSpPr>
        <p:spPr bwMode="auto">
          <a:xfrm>
            <a:off x="-241300" y="6430963"/>
            <a:ext cx="12674600" cy="476250"/>
          </a:xfrm>
          <a:prstGeom prst="rect">
            <a:avLst/>
          </a:prstGeom>
          <a:solidFill>
            <a:srgbClr val="0072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2400"/>
          </a:p>
        </p:txBody>
      </p:sp>
      <p:pic>
        <p:nvPicPr>
          <p:cNvPr id="1030" name="Picture 6" descr="4 Star Green"/>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584518" y="14289"/>
            <a:ext cx="626533"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982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video" Target="https://www.youtube.com/embed/Dr-WN40X_3w?feature=oembed" TargetMode="External"/><Relationship Id="rId5" Type="http://schemas.openxmlformats.org/officeDocument/2006/relationships/hyperlink" Target="https://www.youtube.com/watch?v=Dr-WN40X_3w" TargetMode="Externa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video" Target="https://www.youtube.com/embed/ft9U1z5aAkI?feature=oembed" TargetMode="External"/><Relationship Id="rId5" Type="http://schemas.openxmlformats.org/officeDocument/2006/relationships/hyperlink" Target="https://www.youtube.com/watch?v=ft9U1z5aAkI" TargetMode="Externa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mknight@combertonvc.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png"/><Relationship Id="rId4" Type="http://schemas.openxmlformats.org/officeDocument/2006/relationships/hyperlink" Target="mailto:ccook@combertonvc.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eaumanor Hall - Leicestershire and Rutland Gardens Trust">
            <a:extLst>
              <a:ext uri="{FF2B5EF4-FFF2-40B4-BE49-F238E27FC236}">
                <a16:creationId xmlns:a16="http://schemas.microsoft.com/office/drawing/2014/main" id="{26BA16FB-FF82-4C53-9C38-32B715401E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9" b="1565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5B2DBF4-0EB8-4160-8DEE-A07807F28E42}"/>
              </a:ext>
            </a:extLst>
          </p:cNvPr>
          <p:cNvSpPr>
            <a:spLocks noGrp="1"/>
          </p:cNvSpPr>
          <p:nvPr>
            <p:ph type="ctrTitle"/>
          </p:nvPr>
        </p:nvSpPr>
        <p:spPr>
          <a:xfrm>
            <a:off x="8022021" y="3231931"/>
            <a:ext cx="3852041" cy="1834056"/>
          </a:xfrm>
        </p:spPr>
        <p:txBody>
          <a:bodyPr>
            <a:normAutofit/>
          </a:bodyPr>
          <a:lstStyle/>
          <a:p>
            <a:r>
              <a:rPr lang="en-GB" sz="4000" b="1" dirty="0">
                <a:latin typeface="Aharoni" panose="02010803020104030203" pitchFamily="2" charset="-79"/>
                <a:cs typeface="Aharoni" panose="02010803020104030203" pitchFamily="2" charset="-79"/>
              </a:rPr>
              <a:t>Beaumanor 2024 </a:t>
            </a:r>
          </a:p>
        </p:txBody>
      </p:sp>
      <p:sp>
        <p:nvSpPr>
          <p:cNvPr id="3" name="Subtitle 2">
            <a:extLst>
              <a:ext uri="{FF2B5EF4-FFF2-40B4-BE49-F238E27FC236}">
                <a16:creationId xmlns:a16="http://schemas.microsoft.com/office/drawing/2014/main" id="{E248FEC4-2ECB-4118-987A-87CA01E9EFA0}"/>
              </a:ext>
            </a:extLst>
          </p:cNvPr>
          <p:cNvSpPr>
            <a:spLocks noGrp="1"/>
          </p:cNvSpPr>
          <p:nvPr>
            <p:ph type="subTitle" idx="1"/>
          </p:nvPr>
        </p:nvSpPr>
        <p:spPr>
          <a:xfrm>
            <a:off x="7782910" y="5242674"/>
            <a:ext cx="4330262" cy="1391207"/>
          </a:xfrm>
        </p:spPr>
        <p:txBody>
          <a:bodyPr>
            <a:normAutofit/>
          </a:bodyPr>
          <a:lstStyle/>
          <a:p>
            <a:r>
              <a:rPr lang="en-GB" sz="1600" b="1" dirty="0"/>
              <a:t>8 – 12</a:t>
            </a:r>
            <a:r>
              <a:rPr lang="en-GB" sz="1600" b="1" baseline="30000" dirty="0"/>
              <a:t>th</a:t>
            </a:r>
            <a:r>
              <a:rPr lang="en-GB" sz="1600" b="1" dirty="0"/>
              <a:t> July</a:t>
            </a:r>
          </a:p>
          <a:p>
            <a:r>
              <a:rPr lang="en-GB" sz="1600" b="1" dirty="0"/>
              <a:t>Arrangements for the Week </a:t>
            </a:r>
          </a:p>
          <a:p>
            <a:r>
              <a:rPr lang="en-GB" sz="1600" b="1" dirty="0"/>
              <a:t>Parent and Carer Information</a:t>
            </a:r>
          </a:p>
        </p:txBody>
      </p:sp>
      <p:cxnSp>
        <p:nvCxnSpPr>
          <p:cNvPr id="1033" name="Straight Connector 103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5" name="Picture 2" descr="combertonvc-logo">
            <a:extLst>
              <a:ext uri="{FF2B5EF4-FFF2-40B4-BE49-F238E27FC236}">
                <a16:creationId xmlns:a16="http://schemas.microsoft.com/office/drawing/2014/main" id="{B5E76B55-732A-91E2-C8EC-383EE1C25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24" y="5798303"/>
            <a:ext cx="2214281" cy="83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470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989" y="641350"/>
            <a:ext cx="6823075"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61" name="Group 17"/>
          <p:cNvGrpSpPr>
            <a:grpSpLocks/>
          </p:cNvGrpSpPr>
          <p:nvPr/>
        </p:nvGrpSpPr>
        <p:grpSpPr bwMode="auto">
          <a:xfrm>
            <a:off x="3570288" y="4868864"/>
            <a:ext cx="4843462" cy="1501775"/>
            <a:chOff x="2336" y="1117"/>
            <a:chExt cx="3306" cy="946"/>
          </a:xfrm>
        </p:grpSpPr>
        <p:sp>
          <p:nvSpPr>
            <p:cNvPr id="12293" name="Rectangle 18"/>
            <p:cNvSpPr>
              <a:spLocks noChangeArrowheads="1"/>
            </p:cNvSpPr>
            <p:nvPr/>
          </p:nvSpPr>
          <p:spPr bwMode="auto">
            <a:xfrm>
              <a:off x="2427" y="1117"/>
              <a:ext cx="3215" cy="946"/>
            </a:xfrm>
            <a:prstGeom prst="rect">
              <a:avLst/>
            </a:prstGeom>
            <a:solidFill>
              <a:schemeClr val="bg1"/>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pPr>
              <a:endParaRPr lang="en-US" altLang="en-US">
                <a:solidFill>
                  <a:srgbClr val="FFFFFF"/>
                </a:solidFill>
              </a:endParaRPr>
            </a:p>
          </p:txBody>
        </p:sp>
        <p:pic>
          <p:nvPicPr>
            <p:cNvPr id="12294" name="Picture 19" descr="Untitled"/>
            <p:cNvPicPr>
              <a:picLocks noChangeAspect="1" noChangeArrowheads="1"/>
            </p:cNvPicPr>
            <p:nvPr/>
          </p:nvPicPr>
          <p:blipFill>
            <a:blip r:embed="rId4">
              <a:clrChange>
                <a:clrFrom>
                  <a:srgbClr val="F5F9FA"/>
                </a:clrFrom>
                <a:clrTo>
                  <a:srgbClr val="F5F9FA">
                    <a:alpha val="0"/>
                  </a:srgbClr>
                </a:clrTo>
              </a:clrChange>
              <a:extLst>
                <a:ext uri="{28A0092B-C50C-407E-A947-70E740481C1C}">
                  <a14:useLocalDpi xmlns:a14="http://schemas.microsoft.com/office/drawing/2010/main" val="0"/>
                </a:ext>
              </a:extLst>
            </a:blip>
            <a:srcRect/>
            <a:stretch>
              <a:fillRect/>
            </a:stretch>
          </p:blipFill>
          <p:spPr bwMode="auto">
            <a:xfrm>
              <a:off x="2336" y="1162"/>
              <a:ext cx="3288"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20"/>
            <p:cNvSpPr>
              <a:spLocks noChangeArrowheads="1"/>
            </p:cNvSpPr>
            <p:nvPr/>
          </p:nvSpPr>
          <p:spPr bwMode="auto">
            <a:xfrm>
              <a:off x="2926" y="1140"/>
              <a:ext cx="680" cy="1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ltLang="en-US">
                <a:solidFill>
                  <a:srgbClr val="000000"/>
                </a:solidFill>
              </a:endParaRPr>
            </a:p>
          </p:txBody>
        </p:sp>
        <p:sp>
          <p:nvSpPr>
            <p:cNvPr id="12296" name="Rectangle 21"/>
            <p:cNvSpPr>
              <a:spLocks noChangeArrowheads="1"/>
            </p:cNvSpPr>
            <p:nvPr/>
          </p:nvSpPr>
          <p:spPr bwMode="auto">
            <a:xfrm>
              <a:off x="2449" y="1148"/>
              <a:ext cx="196" cy="9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ltLang="en-US">
                <a:solidFill>
                  <a:srgbClr val="000000"/>
                </a:solidFill>
              </a:endParaRPr>
            </a:p>
          </p:txBody>
        </p:sp>
        <p:sp>
          <p:nvSpPr>
            <p:cNvPr id="12297" name="Rectangle 22"/>
            <p:cNvSpPr>
              <a:spLocks noChangeArrowheads="1"/>
            </p:cNvSpPr>
            <p:nvPr/>
          </p:nvSpPr>
          <p:spPr bwMode="auto">
            <a:xfrm>
              <a:off x="2608" y="1925"/>
              <a:ext cx="196" cy="1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ltLang="en-US">
                <a:solidFill>
                  <a:srgbClr val="000000"/>
                </a:solidFill>
              </a:endParaRPr>
            </a:p>
          </p:txBody>
        </p:sp>
        <p:sp>
          <p:nvSpPr>
            <p:cNvPr id="12298" name="Rectangle 23"/>
            <p:cNvSpPr>
              <a:spLocks noChangeArrowheads="1"/>
            </p:cNvSpPr>
            <p:nvPr/>
          </p:nvSpPr>
          <p:spPr bwMode="auto">
            <a:xfrm>
              <a:off x="3938" y="1943"/>
              <a:ext cx="196" cy="1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ltLang="en-US">
                <a:solidFill>
                  <a:srgbClr val="000000"/>
                </a:solidFill>
              </a:endParaRPr>
            </a:p>
          </p:txBody>
        </p:sp>
        <p:sp>
          <p:nvSpPr>
            <p:cNvPr id="12299" name="Rectangle 24"/>
            <p:cNvSpPr>
              <a:spLocks noChangeArrowheads="1"/>
            </p:cNvSpPr>
            <p:nvPr/>
          </p:nvSpPr>
          <p:spPr bwMode="auto">
            <a:xfrm>
              <a:off x="4196" y="1933"/>
              <a:ext cx="196" cy="1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ltLang="en-US">
                <a:solidFill>
                  <a:srgbClr val="000000"/>
                </a:solidFill>
              </a:endParaRPr>
            </a:p>
          </p:txBody>
        </p:sp>
        <p:sp>
          <p:nvSpPr>
            <p:cNvPr id="12300" name="Rectangle 25"/>
            <p:cNvSpPr>
              <a:spLocks noChangeArrowheads="1"/>
            </p:cNvSpPr>
            <p:nvPr/>
          </p:nvSpPr>
          <p:spPr bwMode="auto">
            <a:xfrm>
              <a:off x="5103" y="1933"/>
              <a:ext cx="196" cy="1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ltLang="en-US">
                <a:solidFill>
                  <a:srgbClr val="000000"/>
                </a:solidFill>
              </a:endParaRPr>
            </a:p>
          </p:txBody>
        </p:sp>
      </p:grpSp>
      <p:sp>
        <p:nvSpPr>
          <p:cNvPr id="57370" name="Text Box 26"/>
          <p:cNvSpPr txBox="1">
            <a:spLocks noChangeArrowheads="1"/>
          </p:cNvSpPr>
          <p:nvPr/>
        </p:nvSpPr>
        <p:spPr bwMode="auto">
          <a:xfrm>
            <a:off x="1487487" y="1196976"/>
            <a:ext cx="2592388"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Technical skills</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Knowledge </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Safety</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Personal Challenge</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Life skills</a:t>
            </a:r>
          </a:p>
          <a:p>
            <a:pPr eaLnBrk="0" fontAlgn="base" hangingPunct="0">
              <a:spcBef>
                <a:spcPct val="50000"/>
              </a:spcBef>
              <a:spcAft>
                <a:spcPct val="0"/>
              </a:spcAft>
              <a:buFontTx/>
              <a:buChar char="•"/>
              <a:defRPr/>
            </a:pPr>
            <a:endParaRPr lang="en-GB" sz="2000" b="1">
              <a:solidFill>
                <a:srgbClr val="000000"/>
              </a:solidFill>
              <a:effectLst>
                <a:outerShdw blurRad="38100" dist="38100" dir="2700000" algn="tl">
                  <a:srgbClr val="C0C0C0"/>
                </a:outerShdw>
              </a:effectLst>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57361"/>
                                        </p:tgtEl>
                                        <p:attrNameLst>
                                          <p:attrName>style.visibility</p:attrName>
                                        </p:attrNameLst>
                                      </p:cBhvr>
                                      <p:to>
                                        <p:strVal val="visible"/>
                                      </p:to>
                                    </p:set>
                                    <p:anim calcmode="lin" valueType="num">
                                      <p:cBhvr>
                                        <p:cTn id="7" dur="500" decel="50000" fill="hold">
                                          <p:stCondLst>
                                            <p:cond delay="0"/>
                                          </p:stCondLst>
                                        </p:cTn>
                                        <p:tgtEl>
                                          <p:spTgt spid="5736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736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7361"/>
                                        </p:tgtEl>
                                        <p:attrNameLst>
                                          <p:attrName>ppt_w</p:attrName>
                                        </p:attrNameLst>
                                      </p:cBhvr>
                                      <p:tavLst>
                                        <p:tav tm="0">
                                          <p:val>
                                            <p:strVal val="#ppt_w*.05"/>
                                          </p:val>
                                        </p:tav>
                                        <p:tav tm="100000">
                                          <p:val>
                                            <p:strVal val="#ppt_w"/>
                                          </p:val>
                                        </p:tav>
                                      </p:tavLst>
                                    </p:anim>
                                    <p:anim calcmode="lin" valueType="num">
                                      <p:cBhvr>
                                        <p:cTn id="10" dur="1000" fill="hold"/>
                                        <p:tgtEl>
                                          <p:spTgt spid="5736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736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736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736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7361"/>
                                        </p:tgtEl>
                                      </p:cBhvr>
                                    </p:animEffect>
                                  </p:childTnLst>
                                </p:cTn>
                              </p:par>
                            </p:childTnLst>
                          </p:cTn>
                        </p:par>
                        <p:par>
                          <p:cTn id="15" fill="hold" nodeType="afterGroup">
                            <p:stCondLst>
                              <p:cond delay="1000"/>
                            </p:stCondLst>
                            <p:childTnLst>
                              <p:par>
                                <p:cTn id="16" presetID="31" presetClass="entr" presetSubtype="0" fill="hold" nodeType="afterEffect">
                                  <p:stCondLst>
                                    <p:cond delay="0"/>
                                  </p:stCondLst>
                                  <p:iterate type="lt">
                                    <p:tmPct val="5000"/>
                                  </p:iterate>
                                  <p:childTnLst>
                                    <p:set>
                                      <p:cBhvr>
                                        <p:cTn id="17" dur="1" fill="hold">
                                          <p:stCondLst>
                                            <p:cond delay="0"/>
                                          </p:stCondLst>
                                        </p:cTn>
                                        <p:tgtEl>
                                          <p:spTgt spid="57370">
                                            <p:txEl>
                                              <p:pRg st="0" end="0"/>
                                            </p:txEl>
                                          </p:spTgt>
                                        </p:tgtEl>
                                        <p:attrNameLst>
                                          <p:attrName>style.visibility</p:attrName>
                                        </p:attrNameLst>
                                      </p:cBhvr>
                                      <p:to>
                                        <p:strVal val="visible"/>
                                      </p:to>
                                    </p:set>
                                    <p:anim calcmode="lin" valueType="num">
                                      <p:cBhvr>
                                        <p:cTn id="18" dur="500" fill="hold"/>
                                        <p:tgtEl>
                                          <p:spTgt spid="5737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7370">
                                            <p:txEl>
                                              <p:pRg st="0" end="0"/>
                                            </p:txEl>
                                          </p:spTgt>
                                        </p:tgtEl>
                                        <p:attrNameLst>
                                          <p:attrName>ppt_h</p:attrName>
                                        </p:attrNameLst>
                                      </p:cBhvr>
                                      <p:tavLst>
                                        <p:tav tm="0">
                                          <p:val>
                                            <p:fltVal val="0"/>
                                          </p:val>
                                        </p:tav>
                                        <p:tav tm="100000">
                                          <p:val>
                                            <p:strVal val="#ppt_h"/>
                                          </p:val>
                                        </p:tav>
                                      </p:tavLst>
                                    </p:anim>
                                    <p:anim calcmode="lin" valueType="num">
                                      <p:cBhvr>
                                        <p:cTn id="20" dur="500" fill="hold"/>
                                        <p:tgtEl>
                                          <p:spTgt spid="57370">
                                            <p:txEl>
                                              <p:pRg st="0" end="0"/>
                                            </p:txEl>
                                          </p:spTgt>
                                        </p:tgtEl>
                                        <p:attrNameLst>
                                          <p:attrName>style.rotation</p:attrName>
                                        </p:attrNameLst>
                                      </p:cBhvr>
                                      <p:tavLst>
                                        <p:tav tm="0">
                                          <p:val>
                                            <p:fltVal val="90"/>
                                          </p:val>
                                        </p:tav>
                                        <p:tav tm="100000">
                                          <p:val>
                                            <p:fltVal val="0"/>
                                          </p:val>
                                        </p:tav>
                                      </p:tavLst>
                                    </p:anim>
                                    <p:animEffect transition="in" filter="fade">
                                      <p:cBhvr>
                                        <p:cTn id="21" dur="500"/>
                                        <p:tgtEl>
                                          <p:spTgt spid="57370">
                                            <p:txEl>
                                              <p:pRg st="0" end="0"/>
                                            </p:txEl>
                                          </p:spTgt>
                                        </p:tgtEl>
                                      </p:cBhvr>
                                    </p:animEffect>
                                  </p:childTnLst>
                                </p:cTn>
                              </p:par>
                            </p:childTnLst>
                          </p:cTn>
                        </p:par>
                        <p:par>
                          <p:cTn id="22" fill="hold" nodeType="afterGroup">
                            <p:stCondLst>
                              <p:cond delay="1850"/>
                            </p:stCondLst>
                            <p:childTnLst>
                              <p:par>
                                <p:cTn id="23" presetID="31" presetClass="entr" presetSubtype="0" fill="hold" nodeType="afterEffect">
                                  <p:stCondLst>
                                    <p:cond delay="0"/>
                                  </p:stCondLst>
                                  <p:iterate type="lt">
                                    <p:tmPct val="5000"/>
                                  </p:iterate>
                                  <p:childTnLst>
                                    <p:set>
                                      <p:cBhvr>
                                        <p:cTn id="24" dur="1" fill="hold">
                                          <p:stCondLst>
                                            <p:cond delay="0"/>
                                          </p:stCondLst>
                                        </p:cTn>
                                        <p:tgtEl>
                                          <p:spTgt spid="57370">
                                            <p:txEl>
                                              <p:pRg st="2" end="2"/>
                                            </p:txEl>
                                          </p:spTgt>
                                        </p:tgtEl>
                                        <p:attrNameLst>
                                          <p:attrName>style.visibility</p:attrName>
                                        </p:attrNameLst>
                                      </p:cBhvr>
                                      <p:to>
                                        <p:strVal val="visible"/>
                                      </p:to>
                                    </p:set>
                                    <p:anim calcmode="lin" valueType="num">
                                      <p:cBhvr>
                                        <p:cTn id="25" dur="500" fill="hold"/>
                                        <p:tgtEl>
                                          <p:spTgt spid="57370">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7370">
                                            <p:txEl>
                                              <p:pRg st="2" end="2"/>
                                            </p:txEl>
                                          </p:spTgt>
                                        </p:tgtEl>
                                        <p:attrNameLst>
                                          <p:attrName>ppt_h</p:attrName>
                                        </p:attrNameLst>
                                      </p:cBhvr>
                                      <p:tavLst>
                                        <p:tav tm="0">
                                          <p:val>
                                            <p:fltVal val="0"/>
                                          </p:val>
                                        </p:tav>
                                        <p:tav tm="100000">
                                          <p:val>
                                            <p:strVal val="#ppt_h"/>
                                          </p:val>
                                        </p:tav>
                                      </p:tavLst>
                                    </p:anim>
                                    <p:anim calcmode="lin" valueType="num">
                                      <p:cBhvr>
                                        <p:cTn id="27" dur="500" fill="hold"/>
                                        <p:tgtEl>
                                          <p:spTgt spid="57370">
                                            <p:txEl>
                                              <p:pRg st="2" end="2"/>
                                            </p:txEl>
                                          </p:spTgt>
                                        </p:tgtEl>
                                        <p:attrNameLst>
                                          <p:attrName>style.rotation</p:attrName>
                                        </p:attrNameLst>
                                      </p:cBhvr>
                                      <p:tavLst>
                                        <p:tav tm="0">
                                          <p:val>
                                            <p:fltVal val="90"/>
                                          </p:val>
                                        </p:tav>
                                        <p:tav tm="100000">
                                          <p:val>
                                            <p:fltVal val="0"/>
                                          </p:val>
                                        </p:tav>
                                      </p:tavLst>
                                    </p:anim>
                                    <p:animEffect transition="in" filter="fade">
                                      <p:cBhvr>
                                        <p:cTn id="28" dur="500"/>
                                        <p:tgtEl>
                                          <p:spTgt spid="57370">
                                            <p:txEl>
                                              <p:pRg st="2" end="2"/>
                                            </p:txEl>
                                          </p:spTgt>
                                        </p:tgtEl>
                                      </p:cBhvr>
                                    </p:animEffect>
                                  </p:childTnLst>
                                </p:cTn>
                              </p:par>
                            </p:childTnLst>
                          </p:cTn>
                        </p:par>
                        <p:par>
                          <p:cTn id="29" fill="hold" nodeType="afterGroup">
                            <p:stCondLst>
                              <p:cond delay="2550"/>
                            </p:stCondLst>
                            <p:childTnLst>
                              <p:par>
                                <p:cTn id="30" presetID="31" presetClass="entr" presetSubtype="0" fill="hold" nodeType="afterEffect">
                                  <p:stCondLst>
                                    <p:cond delay="0"/>
                                  </p:stCondLst>
                                  <p:iterate type="lt">
                                    <p:tmPct val="5000"/>
                                  </p:iterate>
                                  <p:childTnLst>
                                    <p:set>
                                      <p:cBhvr>
                                        <p:cTn id="31" dur="1" fill="hold">
                                          <p:stCondLst>
                                            <p:cond delay="0"/>
                                          </p:stCondLst>
                                        </p:cTn>
                                        <p:tgtEl>
                                          <p:spTgt spid="57370">
                                            <p:txEl>
                                              <p:pRg st="4" end="4"/>
                                            </p:txEl>
                                          </p:spTgt>
                                        </p:tgtEl>
                                        <p:attrNameLst>
                                          <p:attrName>style.visibility</p:attrName>
                                        </p:attrNameLst>
                                      </p:cBhvr>
                                      <p:to>
                                        <p:strVal val="visible"/>
                                      </p:to>
                                    </p:set>
                                    <p:anim calcmode="lin" valueType="num">
                                      <p:cBhvr>
                                        <p:cTn id="32" dur="500" fill="hold"/>
                                        <p:tgtEl>
                                          <p:spTgt spid="57370">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57370">
                                            <p:txEl>
                                              <p:pRg st="4" end="4"/>
                                            </p:txEl>
                                          </p:spTgt>
                                        </p:tgtEl>
                                        <p:attrNameLst>
                                          <p:attrName>ppt_h</p:attrName>
                                        </p:attrNameLst>
                                      </p:cBhvr>
                                      <p:tavLst>
                                        <p:tav tm="0">
                                          <p:val>
                                            <p:fltVal val="0"/>
                                          </p:val>
                                        </p:tav>
                                        <p:tav tm="100000">
                                          <p:val>
                                            <p:strVal val="#ppt_h"/>
                                          </p:val>
                                        </p:tav>
                                      </p:tavLst>
                                    </p:anim>
                                    <p:anim calcmode="lin" valueType="num">
                                      <p:cBhvr>
                                        <p:cTn id="34" dur="500" fill="hold"/>
                                        <p:tgtEl>
                                          <p:spTgt spid="57370">
                                            <p:txEl>
                                              <p:pRg st="4" end="4"/>
                                            </p:txEl>
                                          </p:spTgt>
                                        </p:tgtEl>
                                        <p:attrNameLst>
                                          <p:attrName>style.rotation</p:attrName>
                                        </p:attrNameLst>
                                      </p:cBhvr>
                                      <p:tavLst>
                                        <p:tav tm="0">
                                          <p:val>
                                            <p:fltVal val="90"/>
                                          </p:val>
                                        </p:tav>
                                        <p:tav tm="100000">
                                          <p:val>
                                            <p:fltVal val="0"/>
                                          </p:val>
                                        </p:tav>
                                      </p:tavLst>
                                    </p:anim>
                                    <p:animEffect transition="in" filter="fade">
                                      <p:cBhvr>
                                        <p:cTn id="35" dur="500"/>
                                        <p:tgtEl>
                                          <p:spTgt spid="57370">
                                            <p:txEl>
                                              <p:pRg st="4" end="4"/>
                                            </p:txEl>
                                          </p:spTgt>
                                        </p:tgtEl>
                                      </p:cBhvr>
                                    </p:animEffect>
                                  </p:childTnLst>
                                </p:cTn>
                              </p:par>
                            </p:childTnLst>
                          </p:cTn>
                        </p:par>
                        <p:par>
                          <p:cTn id="36" fill="hold" nodeType="afterGroup">
                            <p:stCondLst>
                              <p:cond delay="3175"/>
                            </p:stCondLst>
                            <p:childTnLst>
                              <p:par>
                                <p:cTn id="37" presetID="31" presetClass="entr" presetSubtype="0" fill="hold" nodeType="afterEffect">
                                  <p:stCondLst>
                                    <p:cond delay="0"/>
                                  </p:stCondLst>
                                  <p:iterate type="lt">
                                    <p:tmPct val="5000"/>
                                  </p:iterate>
                                  <p:childTnLst>
                                    <p:set>
                                      <p:cBhvr>
                                        <p:cTn id="38" dur="1" fill="hold">
                                          <p:stCondLst>
                                            <p:cond delay="0"/>
                                          </p:stCondLst>
                                        </p:cTn>
                                        <p:tgtEl>
                                          <p:spTgt spid="57370">
                                            <p:txEl>
                                              <p:pRg st="6" end="6"/>
                                            </p:txEl>
                                          </p:spTgt>
                                        </p:tgtEl>
                                        <p:attrNameLst>
                                          <p:attrName>style.visibility</p:attrName>
                                        </p:attrNameLst>
                                      </p:cBhvr>
                                      <p:to>
                                        <p:strVal val="visible"/>
                                      </p:to>
                                    </p:set>
                                    <p:anim calcmode="lin" valueType="num">
                                      <p:cBhvr>
                                        <p:cTn id="39" dur="500" fill="hold"/>
                                        <p:tgtEl>
                                          <p:spTgt spid="57370">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57370">
                                            <p:txEl>
                                              <p:pRg st="6" end="6"/>
                                            </p:txEl>
                                          </p:spTgt>
                                        </p:tgtEl>
                                        <p:attrNameLst>
                                          <p:attrName>ppt_h</p:attrName>
                                        </p:attrNameLst>
                                      </p:cBhvr>
                                      <p:tavLst>
                                        <p:tav tm="0">
                                          <p:val>
                                            <p:fltVal val="0"/>
                                          </p:val>
                                        </p:tav>
                                        <p:tav tm="100000">
                                          <p:val>
                                            <p:strVal val="#ppt_h"/>
                                          </p:val>
                                        </p:tav>
                                      </p:tavLst>
                                    </p:anim>
                                    <p:anim calcmode="lin" valueType="num">
                                      <p:cBhvr>
                                        <p:cTn id="41" dur="500" fill="hold"/>
                                        <p:tgtEl>
                                          <p:spTgt spid="57370">
                                            <p:txEl>
                                              <p:pRg st="6" end="6"/>
                                            </p:txEl>
                                          </p:spTgt>
                                        </p:tgtEl>
                                        <p:attrNameLst>
                                          <p:attrName>style.rotation</p:attrName>
                                        </p:attrNameLst>
                                      </p:cBhvr>
                                      <p:tavLst>
                                        <p:tav tm="0">
                                          <p:val>
                                            <p:fltVal val="90"/>
                                          </p:val>
                                        </p:tav>
                                        <p:tav tm="100000">
                                          <p:val>
                                            <p:fltVal val="0"/>
                                          </p:val>
                                        </p:tav>
                                      </p:tavLst>
                                    </p:anim>
                                    <p:animEffect transition="in" filter="fade">
                                      <p:cBhvr>
                                        <p:cTn id="42" dur="500"/>
                                        <p:tgtEl>
                                          <p:spTgt spid="57370">
                                            <p:txEl>
                                              <p:pRg st="6" end="6"/>
                                            </p:txEl>
                                          </p:spTgt>
                                        </p:tgtEl>
                                      </p:cBhvr>
                                    </p:animEffect>
                                  </p:childTnLst>
                                </p:cTn>
                              </p:par>
                            </p:childTnLst>
                          </p:cTn>
                        </p:par>
                        <p:par>
                          <p:cTn id="43" fill="hold" nodeType="afterGroup">
                            <p:stCondLst>
                              <p:cond delay="4075"/>
                            </p:stCondLst>
                            <p:childTnLst>
                              <p:par>
                                <p:cTn id="44" presetID="31" presetClass="entr" presetSubtype="0" fill="hold" nodeType="afterEffect">
                                  <p:stCondLst>
                                    <p:cond delay="0"/>
                                  </p:stCondLst>
                                  <p:iterate type="lt">
                                    <p:tmPct val="5000"/>
                                  </p:iterate>
                                  <p:childTnLst>
                                    <p:set>
                                      <p:cBhvr>
                                        <p:cTn id="45" dur="1" fill="hold">
                                          <p:stCondLst>
                                            <p:cond delay="0"/>
                                          </p:stCondLst>
                                        </p:cTn>
                                        <p:tgtEl>
                                          <p:spTgt spid="57370">
                                            <p:txEl>
                                              <p:pRg st="8" end="8"/>
                                            </p:txEl>
                                          </p:spTgt>
                                        </p:tgtEl>
                                        <p:attrNameLst>
                                          <p:attrName>style.visibility</p:attrName>
                                        </p:attrNameLst>
                                      </p:cBhvr>
                                      <p:to>
                                        <p:strVal val="visible"/>
                                      </p:to>
                                    </p:set>
                                    <p:anim calcmode="lin" valueType="num">
                                      <p:cBhvr>
                                        <p:cTn id="46" dur="500" fill="hold"/>
                                        <p:tgtEl>
                                          <p:spTgt spid="57370">
                                            <p:txEl>
                                              <p:pRg st="8" end="8"/>
                                            </p:txEl>
                                          </p:spTgt>
                                        </p:tgtEl>
                                        <p:attrNameLst>
                                          <p:attrName>ppt_w</p:attrName>
                                        </p:attrNameLst>
                                      </p:cBhvr>
                                      <p:tavLst>
                                        <p:tav tm="0">
                                          <p:val>
                                            <p:fltVal val="0"/>
                                          </p:val>
                                        </p:tav>
                                        <p:tav tm="100000">
                                          <p:val>
                                            <p:strVal val="#ppt_w"/>
                                          </p:val>
                                        </p:tav>
                                      </p:tavLst>
                                    </p:anim>
                                    <p:anim calcmode="lin" valueType="num">
                                      <p:cBhvr>
                                        <p:cTn id="47" dur="500" fill="hold"/>
                                        <p:tgtEl>
                                          <p:spTgt spid="57370">
                                            <p:txEl>
                                              <p:pRg st="8" end="8"/>
                                            </p:txEl>
                                          </p:spTgt>
                                        </p:tgtEl>
                                        <p:attrNameLst>
                                          <p:attrName>ppt_h</p:attrName>
                                        </p:attrNameLst>
                                      </p:cBhvr>
                                      <p:tavLst>
                                        <p:tav tm="0">
                                          <p:val>
                                            <p:fltVal val="0"/>
                                          </p:val>
                                        </p:tav>
                                        <p:tav tm="100000">
                                          <p:val>
                                            <p:strVal val="#ppt_h"/>
                                          </p:val>
                                        </p:tav>
                                      </p:tavLst>
                                    </p:anim>
                                    <p:anim calcmode="lin" valueType="num">
                                      <p:cBhvr>
                                        <p:cTn id="48" dur="500" fill="hold"/>
                                        <p:tgtEl>
                                          <p:spTgt spid="57370">
                                            <p:txEl>
                                              <p:pRg st="8" end="8"/>
                                            </p:txEl>
                                          </p:spTgt>
                                        </p:tgtEl>
                                        <p:attrNameLst>
                                          <p:attrName>style.rotation</p:attrName>
                                        </p:attrNameLst>
                                      </p:cBhvr>
                                      <p:tavLst>
                                        <p:tav tm="0">
                                          <p:val>
                                            <p:fltVal val="90"/>
                                          </p:val>
                                        </p:tav>
                                        <p:tav tm="100000">
                                          <p:val>
                                            <p:fltVal val="0"/>
                                          </p:val>
                                        </p:tav>
                                      </p:tavLst>
                                    </p:anim>
                                    <p:animEffect transition="in" filter="fade">
                                      <p:cBhvr>
                                        <p:cTn id="49" dur="500"/>
                                        <p:tgtEl>
                                          <p:spTgt spid="5737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538" y="654051"/>
            <a:ext cx="687705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3" name="Text Box 3"/>
          <p:cNvSpPr txBox="1">
            <a:spLocks noChangeArrowheads="1"/>
          </p:cNvSpPr>
          <p:nvPr/>
        </p:nvSpPr>
        <p:spPr bwMode="auto">
          <a:xfrm>
            <a:off x="1465262" y="1027114"/>
            <a:ext cx="2592388"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buFontTx/>
              <a:buChar char="•"/>
              <a:defRPr/>
            </a:pPr>
            <a:r>
              <a:rPr lang="en-GB" sz="2000" b="1" dirty="0">
                <a:solidFill>
                  <a:srgbClr val="000000"/>
                </a:solidFill>
                <a:effectLst>
                  <a:outerShdw blurRad="38100" dist="38100" dir="2700000" algn="tl">
                    <a:srgbClr val="C0C0C0"/>
                  </a:outerShdw>
                </a:effectLst>
                <a:latin typeface="Century Gothic" pitchFamily="34" charset="0"/>
              </a:rPr>
              <a:t>Problem Solving</a:t>
            </a:r>
          </a:p>
          <a:p>
            <a:pPr eaLnBrk="0" fontAlgn="base" hangingPunct="0">
              <a:spcBef>
                <a:spcPct val="50000"/>
              </a:spcBef>
              <a:spcAft>
                <a:spcPct val="0"/>
              </a:spcAft>
              <a:defRPr/>
            </a:pPr>
            <a:endParaRPr lang="en-GB" sz="2000" b="1" dirty="0">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dirty="0">
                <a:solidFill>
                  <a:srgbClr val="000000"/>
                </a:solidFill>
                <a:effectLst>
                  <a:outerShdw blurRad="38100" dist="38100" dir="2700000" algn="tl">
                    <a:srgbClr val="C0C0C0"/>
                  </a:outerShdw>
                </a:effectLst>
                <a:latin typeface="Century Gothic" pitchFamily="34" charset="0"/>
              </a:rPr>
              <a:t>Safety</a:t>
            </a:r>
          </a:p>
          <a:p>
            <a:pPr eaLnBrk="0" fontAlgn="base" hangingPunct="0">
              <a:spcBef>
                <a:spcPct val="50000"/>
              </a:spcBef>
              <a:spcAft>
                <a:spcPct val="0"/>
              </a:spcAft>
              <a:defRPr/>
            </a:pPr>
            <a:endParaRPr lang="en-GB" sz="2000" b="1" dirty="0">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dirty="0">
                <a:solidFill>
                  <a:srgbClr val="000000"/>
                </a:solidFill>
                <a:effectLst>
                  <a:outerShdw blurRad="38100" dist="38100" dir="2700000" algn="tl">
                    <a:srgbClr val="C0C0C0"/>
                  </a:outerShdw>
                </a:effectLst>
                <a:latin typeface="Century Gothic" pitchFamily="34" charset="0"/>
              </a:rPr>
              <a:t>Teamwork</a:t>
            </a:r>
          </a:p>
          <a:p>
            <a:pPr eaLnBrk="0" fontAlgn="base" hangingPunct="0">
              <a:spcBef>
                <a:spcPct val="50000"/>
              </a:spcBef>
              <a:spcAft>
                <a:spcPct val="0"/>
              </a:spcAft>
              <a:defRPr/>
            </a:pPr>
            <a:endParaRPr lang="en-GB" sz="2000" b="1" dirty="0">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dirty="0">
                <a:solidFill>
                  <a:srgbClr val="000000"/>
                </a:solidFill>
                <a:effectLst>
                  <a:outerShdw blurRad="38100" dist="38100" dir="2700000" algn="tl">
                    <a:srgbClr val="C0C0C0"/>
                  </a:outerShdw>
                </a:effectLst>
                <a:latin typeface="Century Gothic" pitchFamily="34" charset="0"/>
              </a:rPr>
              <a:t>Life skills</a:t>
            </a:r>
          </a:p>
          <a:p>
            <a:pPr eaLnBrk="0" fontAlgn="base" hangingPunct="0">
              <a:spcBef>
                <a:spcPct val="50000"/>
              </a:spcBef>
              <a:spcAft>
                <a:spcPct val="0"/>
              </a:spcAft>
              <a:defRPr/>
            </a:pPr>
            <a:endParaRPr lang="en-GB" sz="2000" b="1" dirty="0">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dirty="0">
                <a:solidFill>
                  <a:srgbClr val="000000"/>
                </a:solidFill>
                <a:effectLst>
                  <a:outerShdw blurRad="38100" dist="38100" dir="2700000" algn="tl">
                    <a:srgbClr val="C0C0C0"/>
                  </a:outerShdw>
                </a:effectLst>
                <a:latin typeface="Century Gothic" pitchFamily="34" charset="0"/>
              </a:rPr>
              <a:t>Knowledge</a:t>
            </a:r>
          </a:p>
          <a:p>
            <a:pPr eaLnBrk="0" fontAlgn="base" hangingPunct="0">
              <a:spcBef>
                <a:spcPct val="50000"/>
              </a:spcBef>
              <a:spcAft>
                <a:spcPct val="0"/>
              </a:spcAft>
              <a:buFontTx/>
              <a:buChar char="•"/>
              <a:defRPr/>
            </a:pPr>
            <a:endParaRPr lang="en-GB" sz="2000" b="1" dirty="0">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dirty="0">
                <a:solidFill>
                  <a:srgbClr val="000000"/>
                </a:solidFill>
                <a:effectLst>
                  <a:outerShdw blurRad="38100" dist="38100" dir="2700000" algn="tl">
                    <a:srgbClr val="C0C0C0"/>
                  </a:outerShdw>
                </a:effectLst>
                <a:latin typeface="Century Gothic" pitchFamily="34" charset="0"/>
              </a:rPr>
              <a:t>Achievement</a:t>
            </a:r>
          </a:p>
          <a:p>
            <a:pPr eaLnBrk="0" fontAlgn="base" hangingPunct="0">
              <a:spcBef>
                <a:spcPct val="50000"/>
              </a:spcBef>
              <a:spcAft>
                <a:spcPct val="0"/>
              </a:spcAft>
              <a:buFontTx/>
              <a:buChar char="•"/>
              <a:defRPr/>
            </a:pPr>
            <a:endParaRPr lang="en-GB" sz="2000" b="1" dirty="0">
              <a:solidFill>
                <a:srgbClr val="000000"/>
              </a:solidFill>
              <a:effectLst>
                <a:outerShdw blurRad="38100" dist="38100" dir="2700000" algn="tl">
                  <a:srgbClr val="C0C0C0"/>
                </a:outerShdw>
              </a:effectLst>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38243">
                                            <p:txEl>
                                              <p:pRg st="2" end="2"/>
                                            </p:txEl>
                                          </p:spTgt>
                                        </p:tgtEl>
                                        <p:attrNameLst>
                                          <p:attrName>style.visibility</p:attrName>
                                        </p:attrNameLst>
                                      </p:cBhvr>
                                      <p:to>
                                        <p:strVal val="visible"/>
                                      </p:to>
                                    </p:set>
                                    <p:anim calcmode="lin" valueType="num">
                                      <p:cBhvr>
                                        <p:cTn id="7" dur="500" fill="hold"/>
                                        <p:tgtEl>
                                          <p:spTgt spid="13824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38243">
                                            <p:txEl>
                                              <p:pRg st="2" end="2"/>
                                            </p:txEl>
                                          </p:spTgt>
                                        </p:tgtEl>
                                        <p:attrNameLst>
                                          <p:attrName>ppt_h</p:attrName>
                                        </p:attrNameLst>
                                      </p:cBhvr>
                                      <p:tavLst>
                                        <p:tav tm="0">
                                          <p:val>
                                            <p:fltVal val="0"/>
                                          </p:val>
                                        </p:tav>
                                        <p:tav tm="100000">
                                          <p:val>
                                            <p:strVal val="#ppt_h"/>
                                          </p:val>
                                        </p:tav>
                                      </p:tavLst>
                                    </p:anim>
                                    <p:anim calcmode="lin" valueType="num">
                                      <p:cBhvr>
                                        <p:cTn id="9" dur="500" fill="hold"/>
                                        <p:tgtEl>
                                          <p:spTgt spid="138243">
                                            <p:txEl>
                                              <p:pRg st="2" end="2"/>
                                            </p:txEl>
                                          </p:spTgt>
                                        </p:tgtEl>
                                        <p:attrNameLst>
                                          <p:attrName>style.rotation</p:attrName>
                                        </p:attrNameLst>
                                      </p:cBhvr>
                                      <p:tavLst>
                                        <p:tav tm="0">
                                          <p:val>
                                            <p:fltVal val="90"/>
                                          </p:val>
                                        </p:tav>
                                        <p:tav tm="100000">
                                          <p:val>
                                            <p:fltVal val="0"/>
                                          </p:val>
                                        </p:tav>
                                      </p:tavLst>
                                    </p:anim>
                                    <p:animEffect transition="in" filter="fade">
                                      <p:cBhvr>
                                        <p:cTn id="10" dur="500"/>
                                        <p:tgtEl>
                                          <p:spTgt spid="138243">
                                            <p:txEl>
                                              <p:pRg st="2" end="2"/>
                                            </p:txEl>
                                          </p:spTgt>
                                        </p:tgtEl>
                                      </p:cBhvr>
                                    </p:animEffect>
                                  </p:childTnLst>
                                </p:cTn>
                              </p:par>
                            </p:childTnLst>
                          </p:cTn>
                        </p:par>
                        <p:par>
                          <p:cTn id="11" fill="hold" nodeType="afterGroup">
                            <p:stCondLst>
                              <p:cond delay="625"/>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38243">
                                            <p:txEl>
                                              <p:pRg st="4" end="4"/>
                                            </p:txEl>
                                          </p:spTgt>
                                        </p:tgtEl>
                                        <p:attrNameLst>
                                          <p:attrName>style.visibility</p:attrName>
                                        </p:attrNameLst>
                                      </p:cBhvr>
                                      <p:to>
                                        <p:strVal val="visible"/>
                                      </p:to>
                                    </p:set>
                                    <p:anim calcmode="lin" valueType="num">
                                      <p:cBhvr>
                                        <p:cTn id="14" dur="500" fill="hold"/>
                                        <p:tgtEl>
                                          <p:spTgt spid="13824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138243">
                                            <p:txEl>
                                              <p:pRg st="4" end="4"/>
                                            </p:txEl>
                                          </p:spTgt>
                                        </p:tgtEl>
                                        <p:attrNameLst>
                                          <p:attrName>ppt_h</p:attrName>
                                        </p:attrNameLst>
                                      </p:cBhvr>
                                      <p:tavLst>
                                        <p:tav tm="0">
                                          <p:val>
                                            <p:fltVal val="0"/>
                                          </p:val>
                                        </p:tav>
                                        <p:tav tm="100000">
                                          <p:val>
                                            <p:strVal val="#ppt_h"/>
                                          </p:val>
                                        </p:tav>
                                      </p:tavLst>
                                    </p:anim>
                                    <p:anim calcmode="lin" valueType="num">
                                      <p:cBhvr>
                                        <p:cTn id="16" dur="500" fill="hold"/>
                                        <p:tgtEl>
                                          <p:spTgt spid="138243">
                                            <p:txEl>
                                              <p:pRg st="4" end="4"/>
                                            </p:txEl>
                                          </p:spTgt>
                                        </p:tgtEl>
                                        <p:attrNameLst>
                                          <p:attrName>style.rotation</p:attrName>
                                        </p:attrNameLst>
                                      </p:cBhvr>
                                      <p:tavLst>
                                        <p:tav tm="0">
                                          <p:val>
                                            <p:fltVal val="90"/>
                                          </p:val>
                                        </p:tav>
                                        <p:tav tm="100000">
                                          <p:val>
                                            <p:fltVal val="0"/>
                                          </p:val>
                                        </p:tav>
                                      </p:tavLst>
                                    </p:anim>
                                    <p:animEffect transition="in" filter="fade">
                                      <p:cBhvr>
                                        <p:cTn id="17" dur="500"/>
                                        <p:tgtEl>
                                          <p:spTgt spid="138243">
                                            <p:txEl>
                                              <p:pRg st="4" end="4"/>
                                            </p:txEl>
                                          </p:spTgt>
                                        </p:tgtEl>
                                      </p:cBhvr>
                                    </p:animEffect>
                                  </p:childTnLst>
                                </p:cTn>
                              </p:par>
                            </p:childTnLst>
                          </p:cTn>
                        </p:par>
                        <p:par>
                          <p:cTn id="18" fill="hold" nodeType="afterGroup">
                            <p:stCondLst>
                              <p:cond delay="13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138243">
                                            <p:txEl>
                                              <p:pRg st="0" end="0"/>
                                            </p:txEl>
                                          </p:spTgt>
                                        </p:tgtEl>
                                        <p:attrNameLst>
                                          <p:attrName>style.visibility</p:attrName>
                                        </p:attrNameLst>
                                      </p:cBhvr>
                                      <p:to>
                                        <p:strVal val="visible"/>
                                      </p:to>
                                    </p:set>
                                    <p:anim calcmode="lin" valueType="num">
                                      <p:cBhvr>
                                        <p:cTn id="21" dur="500" fill="hold"/>
                                        <p:tgtEl>
                                          <p:spTgt spid="13824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38243">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138243">
                                            <p:txEl>
                                              <p:pRg st="0" end="0"/>
                                            </p:txEl>
                                          </p:spTgt>
                                        </p:tgtEl>
                                        <p:attrNameLst>
                                          <p:attrName>style.rotation</p:attrName>
                                        </p:attrNameLst>
                                      </p:cBhvr>
                                      <p:tavLst>
                                        <p:tav tm="0">
                                          <p:val>
                                            <p:fltVal val="90"/>
                                          </p:val>
                                        </p:tav>
                                        <p:tav tm="100000">
                                          <p:val>
                                            <p:fltVal val="0"/>
                                          </p:val>
                                        </p:tav>
                                      </p:tavLst>
                                    </p:anim>
                                    <p:animEffect transition="in" filter="fade">
                                      <p:cBhvr>
                                        <p:cTn id="24" dur="500"/>
                                        <p:tgtEl>
                                          <p:spTgt spid="138243">
                                            <p:txEl>
                                              <p:pRg st="0" end="0"/>
                                            </p:txEl>
                                          </p:spTgt>
                                        </p:tgtEl>
                                      </p:cBhvr>
                                    </p:animEffect>
                                  </p:childTnLst>
                                </p:cTn>
                              </p:par>
                            </p:childTnLst>
                          </p:cTn>
                        </p:par>
                        <p:par>
                          <p:cTn id="25" fill="hold" nodeType="afterGroup">
                            <p:stCondLst>
                              <p:cond delay="2125"/>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138243">
                                            <p:txEl>
                                              <p:pRg st="6" end="6"/>
                                            </p:txEl>
                                          </p:spTgt>
                                        </p:tgtEl>
                                        <p:attrNameLst>
                                          <p:attrName>style.visibility</p:attrName>
                                        </p:attrNameLst>
                                      </p:cBhvr>
                                      <p:to>
                                        <p:strVal val="visible"/>
                                      </p:to>
                                    </p:set>
                                    <p:anim calcmode="lin" valueType="num">
                                      <p:cBhvr>
                                        <p:cTn id="28" dur="500" fill="hold"/>
                                        <p:tgtEl>
                                          <p:spTgt spid="13824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138243">
                                            <p:txEl>
                                              <p:pRg st="6" end="6"/>
                                            </p:txEl>
                                          </p:spTgt>
                                        </p:tgtEl>
                                        <p:attrNameLst>
                                          <p:attrName>ppt_h</p:attrName>
                                        </p:attrNameLst>
                                      </p:cBhvr>
                                      <p:tavLst>
                                        <p:tav tm="0">
                                          <p:val>
                                            <p:fltVal val="0"/>
                                          </p:val>
                                        </p:tav>
                                        <p:tav tm="100000">
                                          <p:val>
                                            <p:strVal val="#ppt_h"/>
                                          </p:val>
                                        </p:tav>
                                      </p:tavLst>
                                    </p:anim>
                                    <p:anim calcmode="lin" valueType="num">
                                      <p:cBhvr>
                                        <p:cTn id="30" dur="500" fill="hold"/>
                                        <p:tgtEl>
                                          <p:spTgt spid="138243">
                                            <p:txEl>
                                              <p:pRg st="6" end="6"/>
                                            </p:txEl>
                                          </p:spTgt>
                                        </p:tgtEl>
                                        <p:attrNameLst>
                                          <p:attrName>style.rotation</p:attrName>
                                        </p:attrNameLst>
                                      </p:cBhvr>
                                      <p:tavLst>
                                        <p:tav tm="0">
                                          <p:val>
                                            <p:fltVal val="90"/>
                                          </p:val>
                                        </p:tav>
                                        <p:tav tm="100000">
                                          <p:val>
                                            <p:fltVal val="0"/>
                                          </p:val>
                                        </p:tav>
                                      </p:tavLst>
                                    </p:anim>
                                    <p:animEffect transition="in" filter="fade">
                                      <p:cBhvr>
                                        <p:cTn id="31" dur="500"/>
                                        <p:tgtEl>
                                          <p:spTgt spid="138243">
                                            <p:txEl>
                                              <p:pRg st="6" end="6"/>
                                            </p:txEl>
                                          </p:spTgt>
                                        </p:tgtEl>
                                      </p:cBhvr>
                                    </p:animEffect>
                                  </p:childTnLst>
                                </p:cTn>
                              </p:par>
                            </p:childTnLst>
                          </p:cTn>
                        </p:par>
                        <p:par>
                          <p:cTn id="32" fill="hold" nodeType="afterGroup">
                            <p:stCondLst>
                              <p:cond delay="285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138243">
                                            <p:txEl>
                                              <p:pRg st="8" end="8"/>
                                            </p:txEl>
                                          </p:spTgt>
                                        </p:tgtEl>
                                        <p:attrNameLst>
                                          <p:attrName>style.visibility</p:attrName>
                                        </p:attrNameLst>
                                      </p:cBhvr>
                                      <p:to>
                                        <p:strVal val="visible"/>
                                      </p:to>
                                    </p:set>
                                    <p:anim calcmode="lin" valueType="num">
                                      <p:cBhvr>
                                        <p:cTn id="35" dur="500" fill="hold"/>
                                        <p:tgtEl>
                                          <p:spTgt spid="13824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138243">
                                            <p:txEl>
                                              <p:pRg st="8" end="8"/>
                                            </p:txEl>
                                          </p:spTgt>
                                        </p:tgtEl>
                                        <p:attrNameLst>
                                          <p:attrName>ppt_h</p:attrName>
                                        </p:attrNameLst>
                                      </p:cBhvr>
                                      <p:tavLst>
                                        <p:tav tm="0">
                                          <p:val>
                                            <p:fltVal val="0"/>
                                          </p:val>
                                        </p:tav>
                                        <p:tav tm="100000">
                                          <p:val>
                                            <p:strVal val="#ppt_h"/>
                                          </p:val>
                                        </p:tav>
                                      </p:tavLst>
                                    </p:anim>
                                    <p:anim calcmode="lin" valueType="num">
                                      <p:cBhvr>
                                        <p:cTn id="37" dur="500" fill="hold"/>
                                        <p:tgtEl>
                                          <p:spTgt spid="138243">
                                            <p:txEl>
                                              <p:pRg st="8" end="8"/>
                                            </p:txEl>
                                          </p:spTgt>
                                        </p:tgtEl>
                                        <p:attrNameLst>
                                          <p:attrName>style.rotation</p:attrName>
                                        </p:attrNameLst>
                                      </p:cBhvr>
                                      <p:tavLst>
                                        <p:tav tm="0">
                                          <p:val>
                                            <p:fltVal val="90"/>
                                          </p:val>
                                        </p:tav>
                                        <p:tav tm="100000">
                                          <p:val>
                                            <p:fltVal val="0"/>
                                          </p:val>
                                        </p:tav>
                                      </p:tavLst>
                                    </p:anim>
                                    <p:animEffect transition="in" filter="fade">
                                      <p:cBhvr>
                                        <p:cTn id="38" dur="500"/>
                                        <p:tgtEl>
                                          <p:spTgt spid="138243">
                                            <p:txEl>
                                              <p:pRg st="8" end="8"/>
                                            </p:txEl>
                                          </p:spTgt>
                                        </p:tgtEl>
                                      </p:cBhvr>
                                    </p:animEffect>
                                  </p:childTnLst>
                                </p:cTn>
                              </p:par>
                            </p:childTnLst>
                          </p:cTn>
                        </p:par>
                        <p:par>
                          <p:cTn id="39" fill="hold" nodeType="afterGroup">
                            <p:stCondLst>
                              <p:cond delay="3550"/>
                            </p:stCondLst>
                            <p:childTnLst>
                              <p:par>
                                <p:cTn id="40" presetID="31" presetClass="entr" presetSubtype="0" fill="hold" nodeType="afterEffect">
                                  <p:stCondLst>
                                    <p:cond delay="0"/>
                                  </p:stCondLst>
                                  <p:iterate type="lt">
                                    <p:tmPct val="5000"/>
                                  </p:iterate>
                                  <p:childTnLst>
                                    <p:set>
                                      <p:cBhvr>
                                        <p:cTn id="41" dur="1" fill="hold">
                                          <p:stCondLst>
                                            <p:cond delay="0"/>
                                          </p:stCondLst>
                                        </p:cTn>
                                        <p:tgtEl>
                                          <p:spTgt spid="138243">
                                            <p:txEl>
                                              <p:pRg st="10" end="10"/>
                                            </p:txEl>
                                          </p:spTgt>
                                        </p:tgtEl>
                                        <p:attrNameLst>
                                          <p:attrName>style.visibility</p:attrName>
                                        </p:attrNameLst>
                                      </p:cBhvr>
                                      <p:to>
                                        <p:strVal val="visible"/>
                                      </p:to>
                                    </p:set>
                                    <p:anim calcmode="lin" valueType="num">
                                      <p:cBhvr>
                                        <p:cTn id="42" dur="500" fill="hold"/>
                                        <p:tgtEl>
                                          <p:spTgt spid="138243">
                                            <p:txEl>
                                              <p:pRg st="10" end="10"/>
                                            </p:txEl>
                                          </p:spTgt>
                                        </p:tgtEl>
                                        <p:attrNameLst>
                                          <p:attrName>ppt_w</p:attrName>
                                        </p:attrNameLst>
                                      </p:cBhvr>
                                      <p:tavLst>
                                        <p:tav tm="0">
                                          <p:val>
                                            <p:fltVal val="0"/>
                                          </p:val>
                                        </p:tav>
                                        <p:tav tm="100000">
                                          <p:val>
                                            <p:strVal val="#ppt_w"/>
                                          </p:val>
                                        </p:tav>
                                      </p:tavLst>
                                    </p:anim>
                                    <p:anim calcmode="lin" valueType="num">
                                      <p:cBhvr>
                                        <p:cTn id="43" dur="500" fill="hold"/>
                                        <p:tgtEl>
                                          <p:spTgt spid="138243">
                                            <p:txEl>
                                              <p:pRg st="10" end="10"/>
                                            </p:txEl>
                                          </p:spTgt>
                                        </p:tgtEl>
                                        <p:attrNameLst>
                                          <p:attrName>ppt_h</p:attrName>
                                        </p:attrNameLst>
                                      </p:cBhvr>
                                      <p:tavLst>
                                        <p:tav tm="0">
                                          <p:val>
                                            <p:fltVal val="0"/>
                                          </p:val>
                                        </p:tav>
                                        <p:tav tm="100000">
                                          <p:val>
                                            <p:strVal val="#ppt_h"/>
                                          </p:val>
                                        </p:tav>
                                      </p:tavLst>
                                    </p:anim>
                                    <p:anim calcmode="lin" valueType="num">
                                      <p:cBhvr>
                                        <p:cTn id="44" dur="500" fill="hold"/>
                                        <p:tgtEl>
                                          <p:spTgt spid="138243">
                                            <p:txEl>
                                              <p:pRg st="10" end="10"/>
                                            </p:txEl>
                                          </p:spTgt>
                                        </p:tgtEl>
                                        <p:attrNameLst>
                                          <p:attrName>style.rotation</p:attrName>
                                        </p:attrNameLst>
                                      </p:cBhvr>
                                      <p:tavLst>
                                        <p:tav tm="0">
                                          <p:val>
                                            <p:fltVal val="90"/>
                                          </p:val>
                                        </p:tav>
                                        <p:tav tm="100000">
                                          <p:val>
                                            <p:fltVal val="0"/>
                                          </p:val>
                                        </p:tav>
                                      </p:tavLst>
                                    </p:anim>
                                    <p:animEffect transition="in" filter="fade">
                                      <p:cBhvr>
                                        <p:cTn id="45" dur="500"/>
                                        <p:tgtEl>
                                          <p:spTgt spid="1382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150429" y="541230"/>
            <a:ext cx="10972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a:latin typeface="Abadi" panose="020B0604020104020204" pitchFamily="34" charset="0"/>
              </a:rPr>
              <a:t>Nightline </a:t>
            </a:r>
          </a:p>
        </p:txBody>
      </p:sp>
      <p:sp>
        <p:nvSpPr>
          <p:cNvPr id="16387"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dirty="0">
                <a:latin typeface="Abadi" panose="020B0604020104020204" pitchFamily="34" charset="0"/>
              </a:rPr>
              <a:t>Teamwork</a:t>
            </a:r>
          </a:p>
          <a:p>
            <a:r>
              <a:rPr lang="en-US" altLang="en-US" sz="4000" dirty="0">
                <a:latin typeface="Abadi" panose="020B0604020104020204" pitchFamily="34" charset="0"/>
              </a:rPr>
              <a:t>Trust </a:t>
            </a:r>
          </a:p>
          <a:p>
            <a:r>
              <a:rPr lang="en-US" altLang="en-US" sz="4000" dirty="0">
                <a:latin typeface="Abadi" panose="020B0604020104020204" pitchFamily="34" charset="0"/>
              </a:rPr>
              <a:t>Sensory exploration</a:t>
            </a:r>
          </a:p>
          <a:p>
            <a:r>
              <a:rPr lang="en-US" altLang="en-US" sz="4000" dirty="0">
                <a:latin typeface="Abadi" panose="020B0604020104020204" pitchFamily="34" charset="0"/>
              </a:rPr>
              <a:t>Communication</a:t>
            </a:r>
          </a:p>
          <a:p>
            <a:r>
              <a:rPr lang="en-US" altLang="en-US" sz="4000" dirty="0">
                <a:latin typeface="Abadi" panose="020B0604020104020204" pitchFamily="34" charset="0"/>
              </a:rPr>
              <a:t> Problem solving </a:t>
            </a:r>
          </a:p>
          <a:p>
            <a:r>
              <a:rPr lang="en-US" altLang="en-US" sz="4000" dirty="0">
                <a:latin typeface="Abadi" panose="020B0604020104020204" pitchFamily="34" charset="0"/>
              </a:rPr>
              <a:t>Fun</a:t>
            </a:r>
          </a:p>
        </p:txBody>
      </p:sp>
      <p:pic>
        <p:nvPicPr>
          <p:cNvPr id="1026" name="Picture 2">
            <a:extLst>
              <a:ext uri="{FF2B5EF4-FFF2-40B4-BE49-F238E27FC236}">
                <a16:creationId xmlns:a16="http://schemas.microsoft.com/office/drawing/2014/main" id="{08D726B6-9056-8020-801E-10F635C9A1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896"/>
          <a:stretch/>
        </p:blipFill>
        <p:spPr bwMode="auto">
          <a:xfrm>
            <a:off x="6898071" y="1112730"/>
            <a:ext cx="5143500" cy="50134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414" y="1125538"/>
            <a:ext cx="6732587" cy="448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ext Box 3"/>
          <p:cNvSpPr txBox="1">
            <a:spLocks noChangeArrowheads="1"/>
          </p:cNvSpPr>
          <p:nvPr/>
        </p:nvSpPr>
        <p:spPr bwMode="auto">
          <a:xfrm>
            <a:off x="1465262" y="908051"/>
            <a:ext cx="2592388"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Problem Solving</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Safety</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Teamwork</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Life skills</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Knowledge</a:t>
            </a:r>
          </a:p>
          <a:p>
            <a:pPr eaLnBrk="0" fontAlgn="base" hangingPunct="0">
              <a:spcBef>
                <a:spcPct val="50000"/>
              </a:spcBef>
              <a:spcAft>
                <a:spcPct val="0"/>
              </a:spcAft>
              <a:buFontTx/>
              <a:buChar char="•"/>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Achievement</a:t>
            </a:r>
          </a:p>
          <a:p>
            <a:pPr eaLnBrk="0" fontAlgn="base" hangingPunct="0">
              <a:spcBef>
                <a:spcPct val="50000"/>
              </a:spcBef>
              <a:spcAft>
                <a:spcPct val="0"/>
              </a:spcAft>
              <a:buFontTx/>
              <a:buChar char="•"/>
              <a:defRPr/>
            </a:pPr>
            <a:endParaRPr lang="en-GB" sz="2000" b="1">
              <a:solidFill>
                <a:srgbClr val="000000"/>
              </a:solidFill>
              <a:effectLst>
                <a:outerShdw blurRad="38100" dist="38100" dir="2700000" algn="tl">
                  <a:srgbClr val="C0C0C0"/>
                </a:outerShdw>
              </a:effectLst>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00355">
                                            <p:txEl>
                                              <p:pRg st="2" end="2"/>
                                            </p:txEl>
                                          </p:spTgt>
                                        </p:tgtEl>
                                        <p:attrNameLst>
                                          <p:attrName>style.visibility</p:attrName>
                                        </p:attrNameLst>
                                      </p:cBhvr>
                                      <p:to>
                                        <p:strVal val="visible"/>
                                      </p:to>
                                    </p:set>
                                    <p:anim calcmode="lin" valueType="num">
                                      <p:cBhvr>
                                        <p:cTn id="7" dur="500" fill="hold"/>
                                        <p:tgtEl>
                                          <p:spTgt spid="10035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00355">
                                            <p:txEl>
                                              <p:pRg st="2" end="2"/>
                                            </p:txEl>
                                          </p:spTgt>
                                        </p:tgtEl>
                                        <p:attrNameLst>
                                          <p:attrName>ppt_h</p:attrName>
                                        </p:attrNameLst>
                                      </p:cBhvr>
                                      <p:tavLst>
                                        <p:tav tm="0">
                                          <p:val>
                                            <p:fltVal val="0"/>
                                          </p:val>
                                        </p:tav>
                                        <p:tav tm="100000">
                                          <p:val>
                                            <p:strVal val="#ppt_h"/>
                                          </p:val>
                                        </p:tav>
                                      </p:tavLst>
                                    </p:anim>
                                    <p:anim calcmode="lin" valueType="num">
                                      <p:cBhvr>
                                        <p:cTn id="9" dur="500" fill="hold"/>
                                        <p:tgtEl>
                                          <p:spTgt spid="100355">
                                            <p:txEl>
                                              <p:pRg st="2" end="2"/>
                                            </p:txEl>
                                          </p:spTgt>
                                        </p:tgtEl>
                                        <p:attrNameLst>
                                          <p:attrName>style.rotation</p:attrName>
                                        </p:attrNameLst>
                                      </p:cBhvr>
                                      <p:tavLst>
                                        <p:tav tm="0">
                                          <p:val>
                                            <p:fltVal val="90"/>
                                          </p:val>
                                        </p:tav>
                                        <p:tav tm="100000">
                                          <p:val>
                                            <p:fltVal val="0"/>
                                          </p:val>
                                        </p:tav>
                                      </p:tavLst>
                                    </p:anim>
                                    <p:animEffect transition="in" filter="fade">
                                      <p:cBhvr>
                                        <p:cTn id="10" dur="500"/>
                                        <p:tgtEl>
                                          <p:spTgt spid="100355">
                                            <p:txEl>
                                              <p:pRg st="2" end="2"/>
                                            </p:txEl>
                                          </p:spTgt>
                                        </p:tgtEl>
                                      </p:cBhvr>
                                    </p:animEffect>
                                  </p:childTnLst>
                                </p:cTn>
                              </p:par>
                            </p:childTnLst>
                          </p:cTn>
                        </p:par>
                        <p:par>
                          <p:cTn id="11" fill="hold" nodeType="afterGroup">
                            <p:stCondLst>
                              <p:cond delay="625"/>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00355">
                                            <p:txEl>
                                              <p:pRg st="4" end="4"/>
                                            </p:txEl>
                                          </p:spTgt>
                                        </p:tgtEl>
                                        <p:attrNameLst>
                                          <p:attrName>style.visibility</p:attrName>
                                        </p:attrNameLst>
                                      </p:cBhvr>
                                      <p:to>
                                        <p:strVal val="visible"/>
                                      </p:to>
                                    </p:set>
                                    <p:anim calcmode="lin" valueType="num">
                                      <p:cBhvr>
                                        <p:cTn id="14" dur="500" fill="hold"/>
                                        <p:tgtEl>
                                          <p:spTgt spid="100355">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100355">
                                            <p:txEl>
                                              <p:pRg st="4" end="4"/>
                                            </p:txEl>
                                          </p:spTgt>
                                        </p:tgtEl>
                                        <p:attrNameLst>
                                          <p:attrName>ppt_h</p:attrName>
                                        </p:attrNameLst>
                                      </p:cBhvr>
                                      <p:tavLst>
                                        <p:tav tm="0">
                                          <p:val>
                                            <p:fltVal val="0"/>
                                          </p:val>
                                        </p:tav>
                                        <p:tav tm="100000">
                                          <p:val>
                                            <p:strVal val="#ppt_h"/>
                                          </p:val>
                                        </p:tav>
                                      </p:tavLst>
                                    </p:anim>
                                    <p:anim calcmode="lin" valueType="num">
                                      <p:cBhvr>
                                        <p:cTn id="16" dur="500" fill="hold"/>
                                        <p:tgtEl>
                                          <p:spTgt spid="100355">
                                            <p:txEl>
                                              <p:pRg st="4" end="4"/>
                                            </p:txEl>
                                          </p:spTgt>
                                        </p:tgtEl>
                                        <p:attrNameLst>
                                          <p:attrName>style.rotation</p:attrName>
                                        </p:attrNameLst>
                                      </p:cBhvr>
                                      <p:tavLst>
                                        <p:tav tm="0">
                                          <p:val>
                                            <p:fltVal val="90"/>
                                          </p:val>
                                        </p:tav>
                                        <p:tav tm="100000">
                                          <p:val>
                                            <p:fltVal val="0"/>
                                          </p:val>
                                        </p:tav>
                                      </p:tavLst>
                                    </p:anim>
                                    <p:animEffect transition="in" filter="fade">
                                      <p:cBhvr>
                                        <p:cTn id="17" dur="500"/>
                                        <p:tgtEl>
                                          <p:spTgt spid="100355">
                                            <p:txEl>
                                              <p:pRg st="4" end="4"/>
                                            </p:txEl>
                                          </p:spTgt>
                                        </p:tgtEl>
                                      </p:cBhvr>
                                    </p:animEffect>
                                  </p:childTnLst>
                                </p:cTn>
                              </p:par>
                            </p:childTnLst>
                          </p:cTn>
                        </p:par>
                        <p:par>
                          <p:cTn id="18" fill="hold" nodeType="afterGroup">
                            <p:stCondLst>
                              <p:cond delay="13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100355">
                                            <p:txEl>
                                              <p:pRg st="0" end="0"/>
                                            </p:txEl>
                                          </p:spTgt>
                                        </p:tgtEl>
                                        <p:attrNameLst>
                                          <p:attrName>style.visibility</p:attrName>
                                        </p:attrNameLst>
                                      </p:cBhvr>
                                      <p:to>
                                        <p:strVal val="visible"/>
                                      </p:to>
                                    </p:set>
                                    <p:anim calcmode="lin" valueType="num">
                                      <p:cBhvr>
                                        <p:cTn id="21" dur="500" fill="hold"/>
                                        <p:tgtEl>
                                          <p:spTgt spid="10035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00355">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100355">
                                            <p:txEl>
                                              <p:pRg st="0" end="0"/>
                                            </p:txEl>
                                          </p:spTgt>
                                        </p:tgtEl>
                                        <p:attrNameLst>
                                          <p:attrName>style.rotation</p:attrName>
                                        </p:attrNameLst>
                                      </p:cBhvr>
                                      <p:tavLst>
                                        <p:tav tm="0">
                                          <p:val>
                                            <p:fltVal val="90"/>
                                          </p:val>
                                        </p:tav>
                                        <p:tav tm="100000">
                                          <p:val>
                                            <p:fltVal val="0"/>
                                          </p:val>
                                        </p:tav>
                                      </p:tavLst>
                                    </p:anim>
                                    <p:animEffect transition="in" filter="fade">
                                      <p:cBhvr>
                                        <p:cTn id="24" dur="500"/>
                                        <p:tgtEl>
                                          <p:spTgt spid="100355">
                                            <p:txEl>
                                              <p:pRg st="0" end="0"/>
                                            </p:txEl>
                                          </p:spTgt>
                                        </p:tgtEl>
                                      </p:cBhvr>
                                    </p:animEffect>
                                  </p:childTnLst>
                                </p:cTn>
                              </p:par>
                            </p:childTnLst>
                          </p:cTn>
                        </p:par>
                        <p:par>
                          <p:cTn id="25" fill="hold" nodeType="afterGroup">
                            <p:stCondLst>
                              <p:cond delay="2125"/>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100355">
                                            <p:txEl>
                                              <p:pRg st="6" end="6"/>
                                            </p:txEl>
                                          </p:spTgt>
                                        </p:tgtEl>
                                        <p:attrNameLst>
                                          <p:attrName>style.visibility</p:attrName>
                                        </p:attrNameLst>
                                      </p:cBhvr>
                                      <p:to>
                                        <p:strVal val="visible"/>
                                      </p:to>
                                    </p:set>
                                    <p:anim calcmode="lin" valueType="num">
                                      <p:cBhvr>
                                        <p:cTn id="28" dur="500" fill="hold"/>
                                        <p:tgtEl>
                                          <p:spTgt spid="100355">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100355">
                                            <p:txEl>
                                              <p:pRg st="6" end="6"/>
                                            </p:txEl>
                                          </p:spTgt>
                                        </p:tgtEl>
                                        <p:attrNameLst>
                                          <p:attrName>ppt_h</p:attrName>
                                        </p:attrNameLst>
                                      </p:cBhvr>
                                      <p:tavLst>
                                        <p:tav tm="0">
                                          <p:val>
                                            <p:fltVal val="0"/>
                                          </p:val>
                                        </p:tav>
                                        <p:tav tm="100000">
                                          <p:val>
                                            <p:strVal val="#ppt_h"/>
                                          </p:val>
                                        </p:tav>
                                      </p:tavLst>
                                    </p:anim>
                                    <p:anim calcmode="lin" valueType="num">
                                      <p:cBhvr>
                                        <p:cTn id="30" dur="500" fill="hold"/>
                                        <p:tgtEl>
                                          <p:spTgt spid="100355">
                                            <p:txEl>
                                              <p:pRg st="6" end="6"/>
                                            </p:txEl>
                                          </p:spTgt>
                                        </p:tgtEl>
                                        <p:attrNameLst>
                                          <p:attrName>style.rotation</p:attrName>
                                        </p:attrNameLst>
                                      </p:cBhvr>
                                      <p:tavLst>
                                        <p:tav tm="0">
                                          <p:val>
                                            <p:fltVal val="90"/>
                                          </p:val>
                                        </p:tav>
                                        <p:tav tm="100000">
                                          <p:val>
                                            <p:fltVal val="0"/>
                                          </p:val>
                                        </p:tav>
                                      </p:tavLst>
                                    </p:anim>
                                    <p:animEffect transition="in" filter="fade">
                                      <p:cBhvr>
                                        <p:cTn id="31" dur="500"/>
                                        <p:tgtEl>
                                          <p:spTgt spid="100355">
                                            <p:txEl>
                                              <p:pRg st="6" end="6"/>
                                            </p:txEl>
                                          </p:spTgt>
                                        </p:tgtEl>
                                      </p:cBhvr>
                                    </p:animEffect>
                                  </p:childTnLst>
                                </p:cTn>
                              </p:par>
                            </p:childTnLst>
                          </p:cTn>
                        </p:par>
                        <p:par>
                          <p:cTn id="32" fill="hold" nodeType="afterGroup">
                            <p:stCondLst>
                              <p:cond delay="285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100355">
                                            <p:txEl>
                                              <p:pRg st="8" end="8"/>
                                            </p:txEl>
                                          </p:spTgt>
                                        </p:tgtEl>
                                        <p:attrNameLst>
                                          <p:attrName>style.visibility</p:attrName>
                                        </p:attrNameLst>
                                      </p:cBhvr>
                                      <p:to>
                                        <p:strVal val="visible"/>
                                      </p:to>
                                    </p:set>
                                    <p:anim calcmode="lin" valueType="num">
                                      <p:cBhvr>
                                        <p:cTn id="35" dur="500" fill="hold"/>
                                        <p:tgtEl>
                                          <p:spTgt spid="100355">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100355">
                                            <p:txEl>
                                              <p:pRg st="8" end="8"/>
                                            </p:txEl>
                                          </p:spTgt>
                                        </p:tgtEl>
                                        <p:attrNameLst>
                                          <p:attrName>ppt_h</p:attrName>
                                        </p:attrNameLst>
                                      </p:cBhvr>
                                      <p:tavLst>
                                        <p:tav tm="0">
                                          <p:val>
                                            <p:fltVal val="0"/>
                                          </p:val>
                                        </p:tav>
                                        <p:tav tm="100000">
                                          <p:val>
                                            <p:strVal val="#ppt_h"/>
                                          </p:val>
                                        </p:tav>
                                      </p:tavLst>
                                    </p:anim>
                                    <p:anim calcmode="lin" valueType="num">
                                      <p:cBhvr>
                                        <p:cTn id="37" dur="500" fill="hold"/>
                                        <p:tgtEl>
                                          <p:spTgt spid="100355">
                                            <p:txEl>
                                              <p:pRg st="8" end="8"/>
                                            </p:txEl>
                                          </p:spTgt>
                                        </p:tgtEl>
                                        <p:attrNameLst>
                                          <p:attrName>style.rotation</p:attrName>
                                        </p:attrNameLst>
                                      </p:cBhvr>
                                      <p:tavLst>
                                        <p:tav tm="0">
                                          <p:val>
                                            <p:fltVal val="90"/>
                                          </p:val>
                                        </p:tav>
                                        <p:tav tm="100000">
                                          <p:val>
                                            <p:fltVal val="0"/>
                                          </p:val>
                                        </p:tav>
                                      </p:tavLst>
                                    </p:anim>
                                    <p:animEffect transition="in" filter="fade">
                                      <p:cBhvr>
                                        <p:cTn id="38" dur="500"/>
                                        <p:tgtEl>
                                          <p:spTgt spid="100355">
                                            <p:txEl>
                                              <p:pRg st="8" end="8"/>
                                            </p:txEl>
                                          </p:spTgt>
                                        </p:tgtEl>
                                      </p:cBhvr>
                                    </p:animEffect>
                                  </p:childTnLst>
                                </p:cTn>
                              </p:par>
                            </p:childTnLst>
                          </p:cTn>
                        </p:par>
                        <p:par>
                          <p:cTn id="39" fill="hold" nodeType="afterGroup">
                            <p:stCondLst>
                              <p:cond delay="3550"/>
                            </p:stCondLst>
                            <p:childTnLst>
                              <p:par>
                                <p:cTn id="40" presetID="31" presetClass="entr" presetSubtype="0" fill="hold" nodeType="afterEffect">
                                  <p:stCondLst>
                                    <p:cond delay="0"/>
                                  </p:stCondLst>
                                  <p:iterate type="lt">
                                    <p:tmPct val="5000"/>
                                  </p:iterate>
                                  <p:childTnLst>
                                    <p:set>
                                      <p:cBhvr>
                                        <p:cTn id="41" dur="1" fill="hold">
                                          <p:stCondLst>
                                            <p:cond delay="0"/>
                                          </p:stCondLst>
                                        </p:cTn>
                                        <p:tgtEl>
                                          <p:spTgt spid="100355">
                                            <p:txEl>
                                              <p:pRg st="10" end="10"/>
                                            </p:txEl>
                                          </p:spTgt>
                                        </p:tgtEl>
                                        <p:attrNameLst>
                                          <p:attrName>style.visibility</p:attrName>
                                        </p:attrNameLst>
                                      </p:cBhvr>
                                      <p:to>
                                        <p:strVal val="visible"/>
                                      </p:to>
                                    </p:set>
                                    <p:anim calcmode="lin" valueType="num">
                                      <p:cBhvr>
                                        <p:cTn id="42" dur="500" fill="hold"/>
                                        <p:tgtEl>
                                          <p:spTgt spid="100355">
                                            <p:txEl>
                                              <p:pRg st="10" end="10"/>
                                            </p:txEl>
                                          </p:spTgt>
                                        </p:tgtEl>
                                        <p:attrNameLst>
                                          <p:attrName>ppt_w</p:attrName>
                                        </p:attrNameLst>
                                      </p:cBhvr>
                                      <p:tavLst>
                                        <p:tav tm="0">
                                          <p:val>
                                            <p:fltVal val="0"/>
                                          </p:val>
                                        </p:tav>
                                        <p:tav tm="100000">
                                          <p:val>
                                            <p:strVal val="#ppt_w"/>
                                          </p:val>
                                        </p:tav>
                                      </p:tavLst>
                                    </p:anim>
                                    <p:anim calcmode="lin" valueType="num">
                                      <p:cBhvr>
                                        <p:cTn id="43" dur="500" fill="hold"/>
                                        <p:tgtEl>
                                          <p:spTgt spid="100355">
                                            <p:txEl>
                                              <p:pRg st="10" end="10"/>
                                            </p:txEl>
                                          </p:spTgt>
                                        </p:tgtEl>
                                        <p:attrNameLst>
                                          <p:attrName>ppt_h</p:attrName>
                                        </p:attrNameLst>
                                      </p:cBhvr>
                                      <p:tavLst>
                                        <p:tav tm="0">
                                          <p:val>
                                            <p:fltVal val="0"/>
                                          </p:val>
                                        </p:tav>
                                        <p:tav tm="100000">
                                          <p:val>
                                            <p:strVal val="#ppt_h"/>
                                          </p:val>
                                        </p:tav>
                                      </p:tavLst>
                                    </p:anim>
                                    <p:anim calcmode="lin" valueType="num">
                                      <p:cBhvr>
                                        <p:cTn id="44" dur="500" fill="hold"/>
                                        <p:tgtEl>
                                          <p:spTgt spid="100355">
                                            <p:txEl>
                                              <p:pRg st="10" end="10"/>
                                            </p:txEl>
                                          </p:spTgt>
                                        </p:tgtEl>
                                        <p:attrNameLst>
                                          <p:attrName>style.rotation</p:attrName>
                                        </p:attrNameLst>
                                      </p:cBhvr>
                                      <p:tavLst>
                                        <p:tav tm="0">
                                          <p:val>
                                            <p:fltVal val="90"/>
                                          </p:val>
                                        </p:tav>
                                        <p:tav tm="100000">
                                          <p:val>
                                            <p:fltVal val="0"/>
                                          </p:val>
                                        </p:tav>
                                      </p:tavLst>
                                    </p:anim>
                                    <p:animEffect transition="in" filter="fade">
                                      <p:cBhvr>
                                        <p:cTn id="45" dur="500"/>
                                        <p:tgtEl>
                                          <p:spTgt spid="1003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39" y="652463"/>
            <a:ext cx="6472237"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7" name="Text Box 17"/>
          <p:cNvSpPr txBox="1">
            <a:spLocks noChangeArrowheads="1"/>
          </p:cNvSpPr>
          <p:nvPr/>
        </p:nvSpPr>
        <p:spPr bwMode="auto">
          <a:xfrm>
            <a:off x="1465262" y="908051"/>
            <a:ext cx="2592388"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Problem Solving</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Safety</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Teambuilding</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Life skills</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Knowledge</a:t>
            </a:r>
          </a:p>
          <a:p>
            <a:pPr eaLnBrk="0" fontAlgn="base" hangingPunct="0">
              <a:spcBef>
                <a:spcPct val="50000"/>
              </a:spcBef>
              <a:spcAft>
                <a:spcPct val="0"/>
              </a:spcAft>
              <a:buFontTx/>
              <a:buChar char="•"/>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Achievement</a:t>
            </a:r>
          </a:p>
          <a:p>
            <a:pPr eaLnBrk="0" fontAlgn="base" hangingPunct="0">
              <a:spcBef>
                <a:spcPct val="50000"/>
              </a:spcBef>
              <a:spcAft>
                <a:spcPct val="0"/>
              </a:spcAft>
              <a:buFontTx/>
              <a:buChar char="•"/>
              <a:defRPr/>
            </a:pPr>
            <a:endParaRPr lang="en-GB" sz="2000" b="1">
              <a:solidFill>
                <a:srgbClr val="000000"/>
              </a:solidFill>
              <a:effectLst>
                <a:outerShdw blurRad="38100" dist="38100" dir="2700000" algn="tl">
                  <a:srgbClr val="C0C0C0"/>
                </a:outerShdw>
              </a:effectLst>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02417">
                                            <p:txEl>
                                              <p:pRg st="2" end="2"/>
                                            </p:txEl>
                                          </p:spTgt>
                                        </p:tgtEl>
                                        <p:attrNameLst>
                                          <p:attrName>style.visibility</p:attrName>
                                        </p:attrNameLst>
                                      </p:cBhvr>
                                      <p:to>
                                        <p:strVal val="visible"/>
                                      </p:to>
                                    </p:set>
                                    <p:anim calcmode="lin" valueType="num">
                                      <p:cBhvr>
                                        <p:cTn id="7" dur="500" fill="hold"/>
                                        <p:tgtEl>
                                          <p:spTgt spid="10241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02417">
                                            <p:txEl>
                                              <p:pRg st="2" end="2"/>
                                            </p:txEl>
                                          </p:spTgt>
                                        </p:tgtEl>
                                        <p:attrNameLst>
                                          <p:attrName>ppt_h</p:attrName>
                                        </p:attrNameLst>
                                      </p:cBhvr>
                                      <p:tavLst>
                                        <p:tav tm="0">
                                          <p:val>
                                            <p:fltVal val="0"/>
                                          </p:val>
                                        </p:tav>
                                        <p:tav tm="100000">
                                          <p:val>
                                            <p:strVal val="#ppt_h"/>
                                          </p:val>
                                        </p:tav>
                                      </p:tavLst>
                                    </p:anim>
                                    <p:anim calcmode="lin" valueType="num">
                                      <p:cBhvr>
                                        <p:cTn id="9" dur="500" fill="hold"/>
                                        <p:tgtEl>
                                          <p:spTgt spid="102417">
                                            <p:txEl>
                                              <p:pRg st="2" end="2"/>
                                            </p:txEl>
                                          </p:spTgt>
                                        </p:tgtEl>
                                        <p:attrNameLst>
                                          <p:attrName>style.rotation</p:attrName>
                                        </p:attrNameLst>
                                      </p:cBhvr>
                                      <p:tavLst>
                                        <p:tav tm="0">
                                          <p:val>
                                            <p:fltVal val="90"/>
                                          </p:val>
                                        </p:tav>
                                        <p:tav tm="100000">
                                          <p:val>
                                            <p:fltVal val="0"/>
                                          </p:val>
                                        </p:tav>
                                      </p:tavLst>
                                    </p:anim>
                                    <p:animEffect transition="in" filter="fade">
                                      <p:cBhvr>
                                        <p:cTn id="10" dur="500"/>
                                        <p:tgtEl>
                                          <p:spTgt spid="102417">
                                            <p:txEl>
                                              <p:pRg st="2" end="2"/>
                                            </p:txEl>
                                          </p:spTgt>
                                        </p:tgtEl>
                                      </p:cBhvr>
                                    </p:animEffect>
                                  </p:childTnLst>
                                </p:cTn>
                              </p:par>
                            </p:childTnLst>
                          </p:cTn>
                        </p:par>
                        <p:par>
                          <p:cTn id="11" fill="hold" nodeType="afterGroup">
                            <p:stCondLst>
                              <p:cond delay="625"/>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02417">
                                            <p:txEl>
                                              <p:pRg st="4" end="4"/>
                                            </p:txEl>
                                          </p:spTgt>
                                        </p:tgtEl>
                                        <p:attrNameLst>
                                          <p:attrName>style.visibility</p:attrName>
                                        </p:attrNameLst>
                                      </p:cBhvr>
                                      <p:to>
                                        <p:strVal val="visible"/>
                                      </p:to>
                                    </p:set>
                                    <p:anim calcmode="lin" valueType="num">
                                      <p:cBhvr>
                                        <p:cTn id="14" dur="500" fill="hold"/>
                                        <p:tgtEl>
                                          <p:spTgt spid="102417">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102417">
                                            <p:txEl>
                                              <p:pRg st="4" end="4"/>
                                            </p:txEl>
                                          </p:spTgt>
                                        </p:tgtEl>
                                        <p:attrNameLst>
                                          <p:attrName>ppt_h</p:attrName>
                                        </p:attrNameLst>
                                      </p:cBhvr>
                                      <p:tavLst>
                                        <p:tav tm="0">
                                          <p:val>
                                            <p:fltVal val="0"/>
                                          </p:val>
                                        </p:tav>
                                        <p:tav tm="100000">
                                          <p:val>
                                            <p:strVal val="#ppt_h"/>
                                          </p:val>
                                        </p:tav>
                                      </p:tavLst>
                                    </p:anim>
                                    <p:anim calcmode="lin" valueType="num">
                                      <p:cBhvr>
                                        <p:cTn id="16" dur="500" fill="hold"/>
                                        <p:tgtEl>
                                          <p:spTgt spid="102417">
                                            <p:txEl>
                                              <p:pRg st="4" end="4"/>
                                            </p:txEl>
                                          </p:spTgt>
                                        </p:tgtEl>
                                        <p:attrNameLst>
                                          <p:attrName>style.rotation</p:attrName>
                                        </p:attrNameLst>
                                      </p:cBhvr>
                                      <p:tavLst>
                                        <p:tav tm="0">
                                          <p:val>
                                            <p:fltVal val="90"/>
                                          </p:val>
                                        </p:tav>
                                        <p:tav tm="100000">
                                          <p:val>
                                            <p:fltVal val="0"/>
                                          </p:val>
                                        </p:tav>
                                      </p:tavLst>
                                    </p:anim>
                                    <p:animEffect transition="in" filter="fade">
                                      <p:cBhvr>
                                        <p:cTn id="17" dur="500"/>
                                        <p:tgtEl>
                                          <p:spTgt spid="102417">
                                            <p:txEl>
                                              <p:pRg st="4" end="4"/>
                                            </p:txEl>
                                          </p:spTgt>
                                        </p:tgtEl>
                                      </p:cBhvr>
                                    </p:animEffect>
                                  </p:childTnLst>
                                </p:cTn>
                              </p:par>
                            </p:childTnLst>
                          </p:cTn>
                        </p:par>
                        <p:par>
                          <p:cTn id="18" fill="hold" nodeType="afterGroup">
                            <p:stCondLst>
                              <p:cond delay="14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102417">
                                            <p:txEl>
                                              <p:pRg st="0" end="0"/>
                                            </p:txEl>
                                          </p:spTgt>
                                        </p:tgtEl>
                                        <p:attrNameLst>
                                          <p:attrName>style.visibility</p:attrName>
                                        </p:attrNameLst>
                                      </p:cBhvr>
                                      <p:to>
                                        <p:strVal val="visible"/>
                                      </p:to>
                                    </p:set>
                                    <p:anim calcmode="lin" valueType="num">
                                      <p:cBhvr>
                                        <p:cTn id="21" dur="500" fill="hold"/>
                                        <p:tgtEl>
                                          <p:spTgt spid="10241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02417">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102417">
                                            <p:txEl>
                                              <p:pRg st="0" end="0"/>
                                            </p:txEl>
                                          </p:spTgt>
                                        </p:tgtEl>
                                        <p:attrNameLst>
                                          <p:attrName>style.rotation</p:attrName>
                                        </p:attrNameLst>
                                      </p:cBhvr>
                                      <p:tavLst>
                                        <p:tav tm="0">
                                          <p:val>
                                            <p:fltVal val="90"/>
                                          </p:val>
                                        </p:tav>
                                        <p:tav tm="100000">
                                          <p:val>
                                            <p:fltVal val="0"/>
                                          </p:val>
                                        </p:tav>
                                      </p:tavLst>
                                    </p:anim>
                                    <p:animEffect transition="in" filter="fade">
                                      <p:cBhvr>
                                        <p:cTn id="24" dur="500"/>
                                        <p:tgtEl>
                                          <p:spTgt spid="102417">
                                            <p:txEl>
                                              <p:pRg st="0" end="0"/>
                                            </p:txEl>
                                          </p:spTgt>
                                        </p:tgtEl>
                                      </p:cBhvr>
                                    </p:animEffect>
                                  </p:childTnLst>
                                </p:cTn>
                              </p:par>
                            </p:childTnLst>
                          </p:cTn>
                        </p:par>
                        <p:par>
                          <p:cTn id="25" fill="hold" nodeType="afterGroup">
                            <p:stCondLst>
                              <p:cond delay="2225"/>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102417">
                                            <p:txEl>
                                              <p:pRg st="6" end="6"/>
                                            </p:txEl>
                                          </p:spTgt>
                                        </p:tgtEl>
                                        <p:attrNameLst>
                                          <p:attrName>style.visibility</p:attrName>
                                        </p:attrNameLst>
                                      </p:cBhvr>
                                      <p:to>
                                        <p:strVal val="visible"/>
                                      </p:to>
                                    </p:set>
                                    <p:anim calcmode="lin" valueType="num">
                                      <p:cBhvr>
                                        <p:cTn id="28" dur="500" fill="hold"/>
                                        <p:tgtEl>
                                          <p:spTgt spid="102417">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102417">
                                            <p:txEl>
                                              <p:pRg st="6" end="6"/>
                                            </p:txEl>
                                          </p:spTgt>
                                        </p:tgtEl>
                                        <p:attrNameLst>
                                          <p:attrName>ppt_h</p:attrName>
                                        </p:attrNameLst>
                                      </p:cBhvr>
                                      <p:tavLst>
                                        <p:tav tm="0">
                                          <p:val>
                                            <p:fltVal val="0"/>
                                          </p:val>
                                        </p:tav>
                                        <p:tav tm="100000">
                                          <p:val>
                                            <p:strVal val="#ppt_h"/>
                                          </p:val>
                                        </p:tav>
                                      </p:tavLst>
                                    </p:anim>
                                    <p:anim calcmode="lin" valueType="num">
                                      <p:cBhvr>
                                        <p:cTn id="30" dur="500" fill="hold"/>
                                        <p:tgtEl>
                                          <p:spTgt spid="102417">
                                            <p:txEl>
                                              <p:pRg st="6" end="6"/>
                                            </p:txEl>
                                          </p:spTgt>
                                        </p:tgtEl>
                                        <p:attrNameLst>
                                          <p:attrName>style.rotation</p:attrName>
                                        </p:attrNameLst>
                                      </p:cBhvr>
                                      <p:tavLst>
                                        <p:tav tm="0">
                                          <p:val>
                                            <p:fltVal val="90"/>
                                          </p:val>
                                        </p:tav>
                                        <p:tav tm="100000">
                                          <p:val>
                                            <p:fltVal val="0"/>
                                          </p:val>
                                        </p:tav>
                                      </p:tavLst>
                                    </p:anim>
                                    <p:animEffect transition="in" filter="fade">
                                      <p:cBhvr>
                                        <p:cTn id="31" dur="500"/>
                                        <p:tgtEl>
                                          <p:spTgt spid="102417">
                                            <p:txEl>
                                              <p:pRg st="6" end="6"/>
                                            </p:txEl>
                                          </p:spTgt>
                                        </p:tgtEl>
                                      </p:cBhvr>
                                    </p:animEffect>
                                  </p:childTnLst>
                                </p:cTn>
                              </p:par>
                            </p:childTnLst>
                          </p:cTn>
                        </p:par>
                        <p:par>
                          <p:cTn id="32" fill="hold" nodeType="afterGroup">
                            <p:stCondLst>
                              <p:cond delay="295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102417">
                                            <p:txEl>
                                              <p:pRg st="8" end="8"/>
                                            </p:txEl>
                                          </p:spTgt>
                                        </p:tgtEl>
                                        <p:attrNameLst>
                                          <p:attrName>style.visibility</p:attrName>
                                        </p:attrNameLst>
                                      </p:cBhvr>
                                      <p:to>
                                        <p:strVal val="visible"/>
                                      </p:to>
                                    </p:set>
                                    <p:anim calcmode="lin" valueType="num">
                                      <p:cBhvr>
                                        <p:cTn id="35" dur="500" fill="hold"/>
                                        <p:tgtEl>
                                          <p:spTgt spid="102417">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102417">
                                            <p:txEl>
                                              <p:pRg st="8" end="8"/>
                                            </p:txEl>
                                          </p:spTgt>
                                        </p:tgtEl>
                                        <p:attrNameLst>
                                          <p:attrName>ppt_h</p:attrName>
                                        </p:attrNameLst>
                                      </p:cBhvr>
                                      <p:tavLst>
                                        <p:tav tm="0">
                                          <p:val>
                                            <p:fltVal val="0"/>
                                          </p:val>
                                        </p:tav>
                                        <p:tav tm="100000">
                                          <p:val>
                                            <p:strVal val="#ppt_h"/>
                                          </p:val>
                                        </p:tav>
                                      </p:tavLst>
                                    </p:anim>
                                    <p:anim calcmode="lin" valueType="num">
                                      <p:cBhvr>
                                        <p:cTn id="37" dur="500" fill="hold"/>
                                        <p:tgtEl>
                                          <p:spTgt spid="102417">
                                            <p:txEl>
                                              <p:pRg st="8" end="8"/>
                                            </p:txEl>
                                          </p:spTgt>
                                        </p:tgtEl>
                                        <p:attrNameLst>
                                          <p:attrName>style.rotation</p:attrName>
                                        </p:attrNameLst>
                                      </p:cBhvr>
                                      <p:tavLst>
                                        <p:tav tm="0">
                                          <p:val>
                                            <p:fltVal val="90"/>
                                          </p:val>
                                        </p:tav>
                                        <p:tav tm="100000">
                                          <p:val>
                                            <p:fltVal val="0"/>
                                          </p:val>
                                        </p:tav>
                                      </p:tavLst>
                                    </p:anim>
                                    <p:animEffect transition="in" filter="fade">
                                      <p:cBhvr>
                                        <p:cTn id="38" dur="500"/>
                                        <p:tgtEl>
                                          <p:spTgt spid="102417">
                                            <p:txEl>
                                              <p:pRg st="8" end="8"/>
                                            </p:txEl>
                                          </p:spTgt>
                                        </p:tgtEl>
                                      </p:cBhvr>
                                    </p:animEffect>
                                  </p:childTnLst>
                                </p:cTn>
                              </p:par>
                            </p:childTnLst>
                          </p:cTn>
                        </p:par>
                        <p:par>
                          <p:cTn id="39" fill="hold" nodeType="afterGroup">
                            <p:stCondLst>
                              <p:cond delay="3650"/>
                            </p:stCondLst>
                            <p:childTnLst>
                              <p:par>
                                <p:cTn id="40" presetID="31" presetClass="entr" presetSubtype="0" fill="hold" nodeType="afterEffect">
                                  <p:stCondLst>
                                    <p:cond delay="0"/>
                                  </p:stCondLst>
                                  <p:iterate type="lt">
                                    <p:tmPct val="5000"/>
                                  </p:iterate>
                                  <p:childTnLst>
                                    <p:set>
                                      <p:cBhvr>
                                        <p:cTn id="41" dur="1" fill="hold">
                                          <p:stCondLst>
                                            <p:cond delay="0"/>
                                          </p:stCondLst>
                                        </p:cTn>
                                        <p:tgtEl>
                                          <p:spTgt spid="102417">
                                            <p:txEl>
                                              <p:pRg st="10" end="10"/>
                                            </p:txEl>
                                          </p:spTgt>
                                        </p:tgtEl>
                                        <p:attrNameLst>
                                          <p:attrName>style.visibility</p:attrName>
                                        </p:attrNameLst>
                                      </p:cBhvr>
                                      <p:to>
                                        <p:strVal val="visible"/>
                                      </p:to>
                                    </p:set>
                                    <p:anim calcmode="lin" valueType="num">
                                      <p:cBhvr>
                                        <p:cTn id="42" dur="500" fill="hold"/>
                                        <p:tgtEl>
                                          <p:spTgt spid="102417">
                                            <p:txEl>
                                              <p:pRg st="10" end="10"/>
                                            </p:txEl>
                                          </p:spTgt>
                                        </p:tgtEl>
                                        <p:attrNameLst>
                                          <p:attrName>ppt_w</p:attrName>
                                        </p:attrNameLst>
                                      </p:cBhvr>
                                      <p:tavLst>
                                        <p:tav tm="0">
                                          <p:val>
                                            <p:fltVal val="0"/>
                                          </p:val>
                                        </p:tav>
                                        <p:tav tm="100000">
                                          <p:val>
                                            <p:strVal val="#ppt_w"/>
                                          </p:val>
                                        </p:tav>
                                      </p:tavLst>
                                    </p:anim>
                                    <p:anim calcmode="lin" valueType="num">
                                      <p:cBhvr>
                                        <p:cTn id="43" dur="500" fill="hold"/>
                                        <p:tgtEl>
                                          <p:spTgt spid="102417">
                                            <p:txEl>
                                              <p:pRg st="10" end="10"/>
                                            </p:txEl>
                                          </p:spTgt>
                                        </p:tgtEl>
                                        <p:attrNameLst>
                                          <p:attrName>ppt_h</p:attrName>
                                        </p:attrNameLst>
                                      </p:cBhvr>
                                      <p:tavLst>
                                        <p:tav tm="0">
                                          <p:val>
                                            <p:fltVal val="0"/>
                                          </p:val>
                                        </p:tav>
                                        <p:tav tm="100000">
                                          <p:val>
                                            <p:strVal val="#ppt_h"/>
                                          </p:val>
                                        </p:tav>
                                      </p:tavLst>
                                    </p:anim>
                                    <p:anim calcmode="lin" valueType="num">
                                      <p:cBhvr>
                                        <p:cTn id="44" dur="500" fill="hold"/>
                                        <p:tgtEl>
                                          <p:spTgt spid="102417">
                                            <p:txEl>
                                              <p:pRg st="10" end="10"/>
                                            </p:txEl>
                                          </p:spTgt>
                                        </p:tgtEl>
                                        <p:attrNameLst>
                                          <p:attrName>style.rotation</p:attrName>
                                        </p:attrNameLst>
                                      </p:cBhvr>
                                      <p:tavLst>
                                        <p:tav tm="0">
                                          <p:val>
                                            <p:fltVal val="90"/>
                                          </p:val>
                                        </p:tav>
                                        <p:tav tm="100000">
                                          <p:val>
                                            <p:fltVal val="0"/>
                                          </p:val>
                                        </p:tav>
                                      </p:tavLst>
                                    </p:anim>
                                    <p:animEffect transition="in" filter="fade">
                                      <p:cBhvr>
                                        <p:cTn id="45" dur="500"/>
                                        <p:tgtEl>
                                          <p:spTgt spid="10241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2538" y="1131888"/>
            <a:ext cx="6894512"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 Box 3"/>
          <p:cNvSpPr txBox="1">
            <a:spLocks noChangeArrowheads="1"/>
          </p:cNvSpPr>
          <p:nvPr/>
        </p:nvSpPr>
        <p:spPr bwMode="auto">
          <a:xfrm>
            <a:off x="1631950" y="1268414"/>
            <a:ext cx="2592388"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Safety</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Personal Challenge</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Life skills</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Thrill</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Achievement</a:t>
            </a:r>
          </a:p>
          <a:p>
            <a:pPr eaLnBrk="0" fontAlgn="base" hangingPunct="0">
              <a:spcBef>
                <a:spcPct val="50000"/>
              </a:spcBef>
              <a:spcAft>
                <a:spcPct val="0"/>
              </a:spcAft>
              <a:buFontTx/>
              <a:buChar char="•"/>
              <a:defRPr/>
            </a:pPr>
            <a:endParaRPr lang="en-GB" sz="2000" b="1">
              <a:solidFill>
                <a:srgbClr val="000000"/>
              </a:solidFill>
              <a:effectLst>
                <a:outerShdw blurRad="38100" dist="38100" dir="2700000" algn="tl">
                  <a:srgbClr val="C0C0C0"/>
                </a:outerShdw>
              </a:effectLst>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p:cTn id="7" dur="500" fill="hold"/>
                                        <p:tgtEl>
                                          <p:spTgt spid="942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421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94211">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94211">
                                            <p:txEl>
                                              <p:pRg st="0" end="0"/>
                                            </p:txEl>
                                          </p:spTgt>
                                        </p:tgtEl>
                                      </p:cBhvr>
                                    </p:animEffect>
                                  </p:childTnLst>
                                </p:cTn>
                              </p:par>
                            </p:childTnLst>
                          </p:cTn>
                        </p:par>
                        <p:par>
                          <p:cTn id="11" fill="hold" nodeType="afterGroup">
                            <p:stCondLst>
                              <p:cond delay="625"/>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94211">
                                            <p:txEl>
                                              <p:pRg st="2" end="2"/>
                                            </p:txEl>
                                          </p:spTgt>
                                        </p:tgtEl>
                                        <p:attrNameLst>
                                          <p:attrName>style.visibility</p:attrName>
                                        </p:attrNameLst>
                                      </p:cBhvr>
                                      <p:to>
                                        <p:strVal val="visible"/>
                                      </p:to>
                                    </p:set>
                                    <p:anim calcmode="lin" valueType="num">
                                      <p:cBhvr>
                                        <p:cTn id="14" dur="500" fill="hold"/>
                                        <p:tgtEl>
                                          <p:spTgt spid="94211">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4211">
                                            <p:txEl>
                                              <p:pRg st="2" end="2"/>
                                            </p:txEl>
                                          </p:spTgt>
                                        </p:tgtEl>
                                        <p:attrNameLst>
                                          <p:attrName>ppt_h</p:attrName>
                                        </p:attrNameLst>
                                      </p:cBhvr>
                                      <p:tavLst>
                                        <p:tav tm="0">
                                          <p:val>
                                            <p:fltVal val="0"/>
                                          </p:val>
                                        </p:tav>
                                        <p:tav tm="100000">
                                          <p:val>
                                            <p:strVal val="#ppt_h"/>
                                          </p:val>
                                        </p:tav>
                                      </p:tavLst>
                                    </p:anim>
                                    <p:anim calcmode="lin" valueType="num">
                                      <p:cBhvr>
                                        <p:cTn id="16" dur="500" fill="hold"/>
                                        <p:tgtEl>
                                          <p:spTgt spid="94211">
                                            <p:txEl>
                                              <p:pRg st="2" end="2"/>
                                            </p:txEl>
                                          </p:spTgt>
                                        </p:tgtEl>
                                        <p:attrNameLst>
                                          <p:attrName>style.rotation</p:attrName>
                                        </p:attrNameLst>
                                      </p:cBhvr>
                                      <p:tavLst>
                                        <p:tav tm="0">
                                          <p:val>
                                            <p:fltVal val="90"/>
                                          </p:val>
                                        </p:tav>
                                        <p:tav tm="100000">
                                          <p:val>
                                            <p:fltVal val="0"/>
                                          </p:val>
                                        </p:tav>
                                      </p:tavLst>
                                    </p:anim>
                                    <p:animEffect transition="in" filter="fade">
                                      <p:cBhvr>
                                        <p:cTn id="17" dur="500"/>
                                        <p:tgtEl>
                                          <p:spTgt spid="94211">
                                            <p:txEl>
                                              <p:pRg st="2" end="2"/>
                                            </p:txEl>
                                          </p:spTgt>
                                        </p:tgtEl>
                                      </p:cBhvr>
                                    </p:animEffect>
                                  </p:childTnLst>
                                </p:cTn>
                              </p:par>
                            </p:childTnLst>
                          </p:cTn>
                        </p:par>
                        <p:par>
                          <p:cTn id="18" fill="hold" nodeType="afterGroup">
                            <p:stCondLst>
                              <p:cond delay="1525"/>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94211">
                                            <p:txEl>
                                              <p:pRg st="4" end="4"/>
                                            </p:txEl>
                                          </p:spTgt>
                                        </p:tgtEl>
                                        <p:attrNameLst>
                                          <p:attrName>style.visibility</p:attrName>
                                        </p:attrNameLst>
                                      </p:cBhvr>
                                      <p:to>
                                        <p:strVal val="visible"/>
                                      </p:to>
                                    </p:set>
                                    <p:anim calcmode="lin" valueType="num">
                                      <p:cBhvr>
                                        <p:cTn id="21" dur="500" fill="hold"/>
                                        <p:tgtEl>
                                          <p:spTgt spid="94211">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94211">
                                            <p:txEl>
                                              <p:pRg st="4" end="4"/>
                                            </p:txEl>
                                          </p:spTgt>
                                        </p:tgtEl>
                                        <p:attrNameLst>
                                          <p:attrName>ppt_h</p:attrName>
                                        </p:attrNameLst>
                                      </p:cBhvr>
                                      <p:tavLst>
                                        <p:tav tm="0">
                                          <p:val>
                                            <p:fltVal val="0"/>
                                          </p:val>
                                        </p:tav>
                                        <p:tav tm="100000">
                                          <p:val>
                                            <p:strVal val="#ppt_h"/>
                                          </p:val>
                                        </p:tav>
                                      </p:tavLst>
                                    </p:anim>
                                    <p:anim calcmode="lin" valueType="num">
                                      <p:cBhvr>
                                        <p:cTn id="23" dur="500" fill="hold"/>
                                        <p:tgtEl>
                                          <p:spTgt spid="94211">
                                            <p:txEl>
                                              <p:pRg st="4" end="4"/>
                                            </p:txEl>
                                          </p:spTgt>
                                        </p:tgtEl>
                                        <p:attrNameLst>
                                          <p:attrName>style.rotation</p:attrName>
                                        </p:attrNameLst>
                                      </p:cBhvr>
                                      <p:tavLst>
                                        <p:tav tm="0">
                                          <p:val>
                                            <p:fltVal val="90"/>
                                          </p:val>
                                        </p:tav>
                                        <p:tav tm="100000">
                                          <p:val>
                                            <p:fltVal val="0"/>
                                          </p:val>
                                        </p:tav>
                                      </p:tavLst>
                                    </p:anim>
                                    <p:animEffect transition="in" filter="fade">
                                      <p:cBhvr>
                                        <p:cTn id="24" dur="500"/>
                                        <p:tgtEl>
                                          <p:spTgt spid="94211">
                                            <p:txEl>
                                              <p:pRg st="4" end="4"/>
                                            </p:txEl>
                                          </p:spTgt>
                                        </p:tgtEl>
                                      </p:cBhvr>
                                    </p:animEffect>
                                  </p:childTnLst>
                                </p:cTn>
                              </p:par>
                            </p:childTnLst>
                          </p:cTn>
                        </p:par>
                        <p:par>
                          <p:cTn id="25" fill="hold" nodeType="afterGroup">
                            <p:stCondLst>
                              <p:cond delay="225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94211">
                                            <p:txEl>
                                              <p:pRg st="6" end="6"/>
                                            </p:txEl>
                                          </p:spTgt>
                                        </p:tgtEl>
                                        <p:attrNameLst>
                                          <p:attrName>style.visibility</p:attrName>
                                        </p:attrNameLst>
                                      </p:cBhvr>
                                      <p:to>
                                        <p:strVal val="visible"/>
                                      </p:to>
                                    </p:set>
                                    <p:anim calcmode="lin" valueType="num">
                                      <p:cBhvr>
                                        <p:cTn id="28" dur="500" fill="hold"/>
                                        <p:tgtEl>
                                          <p:spTgt spid="94211">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94211">
                                            <p:txEl>
                                              <p:pRg st="6" end="6"/>
                                            </p:txEl>
                                          </p:spTgt>
                                        </p:tgtEl>
                                        <p:attrNameLst>
                                          <p:attrName>ppt_h</p:attrName>
                                        </p:attrNameLst>
                                      </p:cBhvr>
                                      <p:tavLst>
                                        <p:tav tm="0">
                                          <p:val>
                                            <p:fltVal val="0"/>
                                          </p:val>
                                        </p:tav>
                                        <p:tav tm="100000">
                                          <p:val>
                                            <p:strVal val="#ppt_h"/>
                                          </p:val>
                                        </p:tav>
                                      </p:tavLst>
                                    </p:anim>
                                    <p:anim calcmode="lin" valueType="num">
                                      <p:cBhvr>
                                        <p:cTn id="30" dur="500" fill="hold"/>
                                        <p:tgtEl>
                                          <p:spTgt spid="94211">
                                            <p:txEl>
                                              <p:pRg st="6" end="6"/>
                                            </p:txEl>
                                          </p:spTgt>
                                        </p:tgtEl>
                                        <p:attrNameLst>
                                          <p:attrName>style.rotation</p:attrName>
                                        </p:attrNameLst>
                                      </p:cBhvr>
                                      <p:tavLst>
                                        <p:tav tm="0">
                                          <p:val>
                                            <p:fltVal val="90"/>
                                          </p:val>
                                        </p:tav>
                                        <p:tav tm="100000">
                                          <p:val>
                                            <p:fltVal val="0"/>
                                          </p:val>
                                        </p:tav>
                                      </p:tavLst>
                                    </p:anim>
                                    <p:animEffect transition="in" filter="fade">
                                      <p:cBhvr>
                                        <p:cTn id="31" dur="500"/>
                                        <p:tgtEl>
                                          <p:spTgt spid="94211">
                                            <p:txEl>
                                              <p:pRg st="6" end="6"/>
                                            </p:txEl>
                                          </p:spTgt>
                                        </p:tgtEl>
                                      </p:cBhvr>
                                    </p:animEffect>
                                  </p:childTnLst>
                                </p:cTn>
                              </p:par>
                            </p:childTnLst>
                          </p:cTn>
                        </p:par>
                        <p:par>
                          <p:cTn id="32" fill="hold" nodeType="afterGroup">
                            <p:stCondLst>
                              <p:cond delay="2875"/>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94211">
                                            <p:txEl>
                                              <p:pRg st="8" end="8"/>
                                            </p:txEl>
                                          </p:spTgt>
                                        </p:tgtEl>
                                        <p:attrNameLst>
                                          <p:attrName>style.visibility</p:attrName>
                                        </p:attrNameLst>
                                      </p:cBhvr>
                                      <p:to>
                                        <p:strVal val="visible"/>
                                      </p:to>
                                    </p:set>
                                    <p:anim calcmode="lin" valueType="num">
                                      <p:cBhvr>
                                        <p:cTn id="35" dur="500" fill="hold"/>
                                        <p:tgtEl>
                                          <p:spTgt spid="94211">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94211">
                                            <p:txEl>
                                              <p:pRg st="8" end="8"/>
                                            </p:txEl>
                                          </p:spTgt>
                                        </p:tgtEl>
                                        <p:attrNameLst>
                                          <p:attrName>ppt_h</p:attrName>
                                        </p:attrNameLst>
                                      </p:cBhvr>
                                      <p:tavLst>
                                        <p:tav tm="0">
                                          <p:val>
                                            <p:fltVal val="0"/>
                                          </p:val>
                                        </p:tav>
                                        <p:tav tm="100000">
                                          <p:val>
                                            <p:strVal val="#ppt_h"/>
                                          </p:val>
                                        </p:tav>
                                      </p:tavLst>
                                    </p:anim>
                                    <p:anim calcmode="lin" valueType="num">
                                      <p:cBhvr>
                                        <p:cTn id="37" dur="500" fill="hold"/>
                                        <p:tgtEl>
                                          <p:spTgt spid="94211">
                                            <p:txEl>
                                              <p:pRg st="8" end="8"/>
                                            </p:txEl>
                                          </p:spTgt>
                                        </p:tgtEl>
                                        <p:attrNameLst>
                                          <p:attrName>style.rotation</p:attrName>
                                        </p:attrNameLst>
                                      </p:cBhvr>
                                      <p:tavLst>
                                        <p:tav tm="0">
                                          <p:val>
                                            <p:fltVal val="90"/>
                                          </p:val>
                                        </p:tav>
                                        <p:tav tm="100000">
                                          <p:val>
                                            <p:fltVal val="0"/>
                                          </p:val>
                                        </p:tav>
                                      </p:tavLst>
                                    </p:anim>
                                    <p:animEffect transition="in" filter="fade">
                                      <p:cBhvr>
                                        <p:cTn id="38" dur="500"/>
                                        <p:tgtEl>
                                          <p:spTgt spid="942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ext Box 3"/>
          <p:cNvSpPr txBox="1">
            <a:spLocks noChangeArrowheads="1"/>
          </p:cNvSpPr>
          <p:nvPr/>
        </p:nvSpPr>
        <p:spPr bwMode="auto">
          <a:xfrm>
            <a:off x="607192" y="1284179"/>
            <a:ext cx="2592388"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buFontTx/>
              <a:buChar char="•"/>
              <a:defRPr/>
            </a:pPr>
            <a:r>
              <a:rPr lang="en-GB" sz="2000" b="1" dirty="0">
                <a:solidFill>
                  <a:srgbClr val="000000"/>
                </a:solidFill>
                <a:effectLst>
                  <a:outerShdw blurRad="38100" dist="38100" dir="2700000" algn="tl">
                    <a:srgbClr val="C0C0C0"/>
                  </a:outerShdw>
                </a:effectLst>
                <a:latin typeface="Century Gothic" pitchFamily="34" charset="0"/>
              </a:rPr>
              <a:t>Safety</a:t>
            </a:r>
          </a:p>
          <a:p>
            <a:pPr eaLnBrk="0" fontAlgn="base" hangingPunct="0">
              <a:spcBef>
                <a:spcPct val="50000"/>
              </a:spcBef>
              <a:spcAft>
                <a:spcPct val="0"/>
              </a:spcAft>
              <a:defRPr/>
            </a:pPr>
            <a:endParaRPr lang="en-GB" sz="2000" b="1" dirty="0">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dirty="0">
                <a:solidFill>
                  <a:srgbClr val="000000"/>
                </a:solidFill>
                <a:effectLst>
                  <a:outerShdw blurRad="38100" dist="38100" dir="2700000" algn="tl">
                    <a:srgbClr val="C0C0C0"/>
                  </a:outerShdw>
                </a:effectLst>
                <a:latin typeface="Century Gothic" pitchFamily="34" charset="0"/>
              </a:rPr>
              <a:t>Personal Challenge</a:t>
            </a:r>
          </a:p>
          <a:p>
            <a:pPr eaLnBrk="0" fontAlgn="base" hangingPunct="0">
              <a:spcBef>
                <a:spcPct val="50000"/>
              </a:spcBef>
              <a:spcAft>
                <a:spcPct val="0"/>
              </a:spcAft>
              <a:defRPr/>
            </a:pPr>
            <a:endParaRPr lang="en-GB" sz="2000" b="1" dirty="0">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dirty="0">
                <a:solidFill>
                  <a:srgbClr val="000000"/>
                </a:solidFill>
                <a:effectLst>
                  <a:outerShdw blurRad="38100" dist="38100" dir="2700000" algn="tl">
                    <a:srgbClr val="C0C0C0"/>
                  </a:outerShdw>
                </a:effectLst>
                <a:latin typeface="Century Gothic" pitchFamily="34" charset="0"/>
              </a:rPr>
              <a:t>Life skills</a:t>
            </a:r>
          </a:p>
          <a:p>
            <a:pPr eaLnBrk="0" fontAlgn="base" hangingPunct="0">
              <a:spcBef>
                <a:spcPct val="50000"/>
              </a:spcBef>
              <a:spcAft>
                <a:spcPct val="0"/>
              </a:spcAft>
              <a:defRPr/>
            </a:pPr>
            <a:endParaRPr lang="en-GB" sz="2000" b="1" dirty="0">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dirty="0">
                <a:solidFill>
                  <a:srgbClr val="000000"/>
                </a:solidFill>
                <a:effectLst>
                  <a:outerShdw blurRad="38100" dist="38100" dir="2700000" algn="tl">
                    <a:srgbClr val="C0C0C0"/>
                  </a:outerShdw>
                </a:effectLst>
                <a:latin typeface="Century Gothic" pitchFamily="34" charset="0"/>
              </a:rPr>
              <a:t>Thrill</a:t>
            </a:r>
          </a:p>
          <a:p>
            <a:pPr eaLnBrk="0" fontAlgn="base" hangingPunct="0">
              <a:spcBef>
                <a:spcPct val="50000"/>
              </a:spcBef>
              <a:spcAft>
                <a:spcPct val="0"/>
              </a:spcAft>
              <a:defRPr/>
            </a:pPr>
            <a:endParaRPr lang="en-GB" sz="2000" b="1" dirty="0">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dirty="0">
                <a:solidFill>
                  <a:srgbClr val="000000"/>
                </a:solidFill>
                <a:effectLst>
                  <a:outerShdw blurRad="38100" dist="38100" dir="2700000" algn="tl">
                    <a:srgbClr val="C0C0C0"/>
                  </a:outerShdw>
                </a:effectLst>
                <a:latin typeface="Century Gothic" pitchFamily="34" charset="0"/>
              </a:rPr>
              <a:t>Achievement</a:t>
            </a:r>
          </a:p>
          <a:p>
            <a:pPr eaLnBrk="0" fontAlgn="base" hangingPunct="0">
              <a:spcBef>
                <a:spcPct val="50000"/>
              </a:spcBef>
              <a:spcAft>
                <a:spcPct val="0"/>
              </a:spcAft>
              <a:buFontTx/>
              <a:buChar char="•"/>
              <a:defRPr/>
            </a:pPr>
            <a:endParaRPr lang="en-GB" sz="2000" b="1" dirty="0">
              <a:solidFill>
                <a:srgbClr val="000000"/>
              </a:solidFill>
              <a:effectLst>
                <a:outerShdw blurRad="38100" dist="38100" dir="2700000" algn="tl">
                  <a:srgbClr val="C0C0C0"/>
                </a:outerShdw>
              </a:effectLst>
              <a:latin typeface="Maiandra GD" pitchFamily="34" charset="0"/>
            </a:endParaRPr>
          </a:p>
        </p:txBody>
      </p:sp>
      <p:pic>
        <p:nvPicPr>
          <p:cNvPr id="2" name="Online Media 1" title="ADHD Solutions - Summer Activities 2022 - Beaumanor Hall High Ropes">
            <a:hlinkClick r:id="" action="ppaction://media"/>
            <a:extLst>
              <a:ext uri="{FF2B5EF4-FFF2-40B4-BE49-F238E27FC236}">
                <a16:creationId xmlns:a16="http://schemas.microsoft.com/office/drawing/2014/main" id="{0F942C4C-FFAB-16E8-E52B-701415D9D402}"/>
              </a:ext>
            </a:extLst>
          </p:cNvPr>
          <p:cNvPicPr>
            <a:picLocks noRot="1" noChangeAspect="1"/>
          </p:cNvPicPr>
          <p:nvPr>
            <a:videoFile r:link="rId1"/>
          </p:nvPr>
        </p:nvPicPr>
        <p:blipFill>
          <a:blip r:embed="rId4"/>
          <a:stretch>
            <a:fillRect/>
          </a:stretch>
        </p:blipFill>
        <p:spPr>
          <a:xfrm>
            <a:off x="2842204" y="1020762"/>
            <a:ext cx="8990959" cy="5079892"/>
          </a:xfrm>
          <a:prstGeom prst="rect">
            <a:avLst/>
          </a:prstGeom>
        </p:spPr>
      </p:pic>
      <p:sp>
        <p:nvSpPr>
          <p:cNvPr id="4" name="TextBox 3">
            <a:extLst>
              <a:ext uri="{FF2B5EF4-FFF2-40B4-BE49-F238E27FC236}">
                <a16:creationId xmlns:a16="http://schemas.microsoft.com/office/drawing/2014/main" id="{C2AAE54D-C20C-14B4-A885-59DDF1398C7D}"/>
              </a:ext>
            </a:extLst>
          </p:cNvPr>
          <p:cNvSpPr txBox="1"/>
          <p:nvPr/>
        </p:nvSpPr>
        <p:spPr>
          <a:xfrm>
            <a:off x="-152401" y="6488668"/>
            <a:ext cx="8882743" cy="369332"/>
          </a:xfrm>
          <a:prstGeom prst="rect">
            <a:avLst/>
          </a:prstGeom>
          <a:noFill/>
        </p:spPr>
        <p:txBody>
          <a:bodyPr wrap="square">
            <a:spAutoFit/>
          </a:bodyPr>
          <a:lstStyle/>
          <a:p>
            <a:r>
              <a:rPr lang="en-GB" dirty="0">
                <a:hlinkClick r:id="rId5"/>
              </a:rPr>
              <a:t>ADHD Solutions - Summer Activities 2022 - Beaumanor Hall High Ropes (youtube.com)</a:t>
            </a:r>
            <a:endParaRPr lang="en-GB" dirty="0"/>
          </a:p>
        </p:txBody>
      </p:sp>
      <p:sp>
        <p:nvSpPr>
          <p:cNvPr id="8" name="TextBox 7">
            <a:extLst>
              <a:ext uri="{FF2B5EF4-FFF2-40B4-BE49-F238E27FC236}">
                <a16:creationId xmlns:a16="http://schemas.microsoft.com/office/drawing/2014/main" id="{919E3084-28A2-9005-C501-EB777193A358}"/>
              </a:ext>
            </a:extLst>
          </p:cNvPr>
          <p:cNvSpPr txBox="1"/>
          <p:nvPr/>
        </p:nvSpPr>
        <p:spPr>
          <a:xfrm>
            <a:off x="130629" y="82034"/>
            <a:ext cx="6335486" cy="369332"/>
          </a:xfrm>
          <a:prstGeom prst="rect">
            <a:avLst/>
          </a:prstGeom>
          <a:noFill/>
        </p:spPr>
        <p:txBody>
          <a:bodyPr wrap="square">
            <a:spAutoFit/>
          </a:bodyPr>
          <a:lstStyle/>
          <a:p>
            <a:r>
              <a:rPr lang="en-GB" dirty="0"/>
              <a:t>https://www.youtube.com/watch?v=Dr-WN40X_3w</a:t>
            </a:r>
          </a:p>
        </p:txBody>
      </p:sp>
    </p:spTree>
    <p:extLst>
      <p:ext uri="{BB962C8B-B14F-4D97-AF65-F5344CB8AC3E}">
        <p14:creationId xmlns:p14="http://schemas.microsoft.com/office/powerpoint/2010/main" val="4036048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p:cTn id="7" dur="500" fill="hold"/>
                                        <p:tgtEl>
                                          <p:spTgt spid="942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421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94211">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94211">
                                            <p:txEl>
                                              <p:pRg st="0" end="0"/>
                                            </p:txEl>
                                          </p:spTgt>
                                        </p:tgtEl>
                                      </p:cBhvr>
                                    </p:animEffect>
                                  </p:childTnLst>
                                </p:cTn>
                              </p:par>
                            </p:childTnLst>
                          </p:cTn>
                        </p:par>
                        <p:par>
                          <p:cTn id="11" fill="hold" nodeType="afterGroup">
                            <p:stCondLst>
                              <p:cond delay="625"/>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94211">
                                            <p:txEl>
                                              <p:pRg st="2" end="2"/>
                                            </p:txEl>
                                          </p:spTgt>
                                        </p:tgtEl>
                                        <p:attrNameLst>
                                          <p:attrName>style.visibility</p:attrName>
                                        </p:attrNameLst>
                                      </p:cBhvr>
                                      <p:to>
                                        <p:strVal val="visible"/>
                                      </p:to>
                                    </p:set>
                                    <p:anim calcmode="lin" valueType="num">
                                      <p:cBhvr>
                                        <p:cTn id="14" dur="500" fill="hold"/>
                                        <p:tgtEl>
                                          <p:spTgt spid="94211">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4211">
                                            <p:txEl>
                                              <p:pRg st="2" end="2"/>
                                            </p:txEl>
                                          </p:spTgt>
                                        </p:tgtEl>
                                        <p:attrNameLst>
                                          <p:attrName>ppt_h</p:attrName>
                                        </p:attrNameLst>
                                      </p:cBhvr>
                                      <p:tavLst>
                                        <p:tav tm="0">
                                          <p:val>
                                            <p:fltVal val="0"/>
                                          </p:val>
                                        </p:tav>
                                        <p:tav tm="100000">
                                          <p:val>
                                            <p:strVal val="#ppt_h"/>
                                          </p:val>
                                        </p:tav>
                                      </p:tavLst>
                                    </p:anim>
                                    <p:anim calcmode="lin" valueType="num">
                                      <p:cBhvr>
                                        <p:cTn id="16" dur="500" fill="hold"/>
                                        <p:tgtEl>
                                          <p:spTgt spid="94211">
                                            <p:txEl>
                                              <p:pRg st="2" end="2"/>
                                            </p:txEl>
                                          </p:spTgt>
                                        </p:tgtEl>
                                        <p:attrNameLst>
                                          <p:attrName>style.rotation</p:attrName>
                                        </p:attrNameLst>
                                      </p:cBhvr>
                                      <p:tavLst>
                                        <p:tav tm="0">
                                          <p:val>
                                            <p:fltVal val="90"/>
                                          </p:val>
                                        </p:tav>
                                        <p:tav tm="100000">
                                          <p:val>
                                            <p:fltVal val="0"/>
                                          </p:val>
                                        </p:tav>
                                      </p:tavLst>
                                    </p:anim>
                                    <p:animEffect transition="in" filter="fade">
                                      <p:cBhvr>
                                        <p:cTn id="17" dur="500"/>
                                        <p:tgtEl>
                                          <p:spTgt spid="94211">
                                            <p:txEl>
                                              <p:pRg st="2" end="2"/>
                                            </p:txEl>
                                          </p:spTgt>
                                        </p:tgtEl>
                                      </p:cBhvr>
                                    </p:animEffect>
                                  </p:childTnLst>
                                </p:cTn>
                              </p:par>
                            </p:childTnLst>
                          </p:cTn>
                        </p:par>
                        <p:par>
                          <p:cTn id="18" fill="hold" nodeType="afterGroup">
                            <p:stCondLst>
                              <p:cond delay="1525"/>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94211">
                                            <p:txEl>
                                              <p:pRg st="4" end="4"/>
                                            </p:txEl>
                                          </p:spTgt>
                                        </p:tgtEl>
                                        <p:attrNameLst>
                                          <p:attrName>style.visibility</p:attrName>
                                        </p:attrNameLst>
                                      </p:cBhvr>
                                      <p:to>
                                        <p:strVal val="visible"/>
                                      </p:to>
                                    </p:set>
                                    <p:anim calcmode="lin" valueType="num">
                                      <p:cBhvr>
                                        <p:cTn id="21" dur="500" fill="hold"/>
                                        <p:tgtEl>
                                          <p:spTgt spid="94211">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94211">
                                            <p:txEl>
                                              <p:pRg st="4" end="4"/>
                                            </p:txEl>
                                          </p:spTgt>
                                        </p:tgtEl>
                                        <p:attrNameLst>
                                          <p:attrName>ppt_h</p:attrName>
                                        </p:attrNameLst>
                                      </p:cBhvr>
                                      <p:tavLst>
                                        <p:tav tm="0">
                                          <p:val>
                                            <p:fltVal val="0"/>
                                          </p:val>
                                        </p:tav>
                                        <p:tav tm="100000">
                                          <p:val>
                                            <p:strVal val="#ppt_h"/>
                                          </p:val>
                                        </p:tav>
                                      </p:tavLst>
                                    </p:anim>
                                    <p:anim calcmode="lin" valueType="num">
                                      <p:cBhvr>
                                        <p:cTn id="23" dur="500" fill="hold"/>
                                        <p:tgtEl>
                                          <p:spTgt spid="94211">
                                            <p:txEl>
                                              <p:pRg st="4" end="4"/>
                                            </p:txEl>
                                          </p:spTgt>
                                        </p:tgtEl>
                                        <p:attrNameLst>
                                          <p:attrName>style.rotation</p:attrName>
                                        </p:attrNameLst>
                                      </p:cBhvr>
                                      <p:tavLst>
                                        <p:tav tm="0">
                                          <p:val>
                                            <p:fltVal val="90"/>
                                          </p:val>
                                        </p:tav>
                                        <p:tav tm="100000">
                                          <p:val>
                                            <p:fltVal val="0"/>
                                          </p:val>
                                        </p:tav>
                                      </p:tavLst>
                                    </p:anim>
                                    <p:animEffect transition="in" filter="fade">
                                      <p:cBhvr>
                                        <p:cTn id="24" dur="500"/>
                                        <p:tgtEl>
                                          <p:spTgt spid="94211">
                                            <p:txEl>
                                              <p:pRg st="4" end="4"/>
                                            </p:txEl>
                                          </p:spTgt>
                                        </p:tgtEl>
                                      </p:cBhvr>
                                    </p:animEffect>
                                  </p:childTnLst>
                                </p:cTn>
                              </p:par>
                            </p:childTnLst>
                          </p:cTn>
                        </p:par>
                        <p:par>
                          <p:cTn id="25" fill="hold" nodeType="afterGroup">
                            <p:stCondLst>
                              <p:cond delay="225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94211">
                                            <p:txEl>
                                              <p:pRg st="6" end="6"/>
                                            </p:txEl>
                                          </p:spTgt>
                                        </p:tgtEl>
                                        <p:attrNameLst>
                                          <p:attrName>style.visibility</p:attrName>
                                        </p:attrNameLst>
                                      </p:cBhvr>
                                      <p:to>
                                        <p:strVal val="visible"/>
                                      </p:to>
                                    </p:set>
                                    <p:anim calcmode="lin" valueType="num">
                                      <p:cBhvr>
                                        <p:cTn id="28" dur="500" fill="hold"/>
                                        <p:tgtEl>
                                          <p:spTgt spid="94211">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94211">
                                            <p:txEl>
                                              <p:pRg st="6" end="6"/>
                                            </p:txEl>
                                          </p:spTgt>
                                        </p:tgtEl>
                                        <p:attrNameLst>
                                          <p:attrName>ppt_h</p:attrName>
                                        </p:attrNameLst>
                                      </p:cBhvr>
                                      <p:tavLst>
                                        <p:tav tm="0">
                                          <p:val>
                                            <p:fltVal val="0"/>
                                          </p:val>
                                        </p:tav>
                                        <p:tav tm="100000">
                                          <p:val>
                                            <p:strVal val="#ppt_h"/>
                                          </p:val>
                                        </p:tav>
                                      </p:tavLst>
                                    </p:anim>
                                    <p:anim calcmode="lin" valueType="num">
                                      <p:cBhvr>
                                        <p:cTn id="30" dur="500" fill="hold"/>
                                        <p:tgtEl>
                                          <p:spTgt spid="94211">
                                            <p:txEl>
                                              <p:pRg st="6" end="6"/>
                                            </p:txEl>
                                          </p:spTgt>
                                        </p:tgtEl>
                                        <p:attrNameLst>
                                          <p:attrName>style.rotation</p:attrName>
                                        </p:attrNameLst>
                                      </p:cBhvr>
                                      <p:tavLst>
                                        <p:tav tm="0">
                                          <p:val>
                                            <p:fltVal val="90"/>
                                          </p:val>
                                        </p:tav>
                                        <p:tav tm="100000">
                                          <p:val>
                                            <p:fltVal val="0"/>
                                          </p:val>
                                        </p:tav>
                                      </p:tavLst>
                                    </p:anim>
                                    <p:animEffect transition="in" filter="fade">
                                      <p:cBhvr>
                                        <p:cTn id="31" dur="500"/>
                                        <p:tgtEl>
                                          <p:spTgt spid="94211">
                                            <p:txEl>
                                              <p:pRg st="6" end="6"/>
                                            </p:txEl>
                                          </p:spTgt>
                                        </p:tgtEl>
                                      </p:cBhvr>
                                    </p:animEffect>
                                  </p:childTnLst>
                                </p:cTn>
                              </p:par>
                            </p:childTnLst>
                          </p:cTn>
                        </p:par>
                        <p:par>
                          <p:cTn id="32" fill="hold" nodeType="afterGroup">
                            <p:stCondLst>
                              <p:cond delay="2875"/>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94211">
                                            <p:txEl>
                                              <p:pRg st="8" end="8"/>
                                            </p:txEl>
                                          </p:spTgt>
                                        </p:tgtEl>
                                        <p:attrNameLst>
                                          <p:attrName>style.visibility</p:attrName>
                                        </p:attrNameLst>
                                      </p:cBhvr>
                                      <p:to>
                                        <p:strVal val="visible"/>
                                      </p:to>
                                    </p:set>
                                    <p:anim calcmode="lin" valueType="num">
                                      <p:cBhvr>
                                        <p:cTn id="35" dur="500" fill="hold"/>
                                        <p:tgtEl>
                                          <p:spTgt spid="94211">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94211">
                                            <p:txEl>
                                              <p:pRg st="8" end="8"/>
                                            </p:txEl>
                                          </p:spTgt>
                                        </p:tgtEl>
                                        <p:attrNameLst>
                                          <p:attrName>ppt_h</p:attrName>
                                        </p:attrNameLst>
                                      </p:cBhvr>
                                      <p:tavLst>
                                        <p:tav tm="0">
                                          <p:val>
                                            <p:fltVal val="0"/>
                                          </p:val>
                                        </p:tav>
                                        <p:tav tm="100000">
                                          <p:val>
                                            <p:strVal val="#ppt_h"/>
                                          </p:val>
                                        </p:tav>
                                      </p:tavLst>
                                    </p:anim>
                                    <p:anim calcmode="lin" valueType="num">
                                      <p:cBhvr>
                                        <p:cTn id="37" dur="500" fill="hold"/>
                                        <p:tgtEl>
                                          <p:spTgt spid="94211">
                                            <p:txEl>
                                              <p:pRg st="8" end="8"/>
                                            </p:txEl>
                                          </p:spTgt>
                                        </p:tgtEl>
                                        <p:attrNameLst>
                                          <p:attrName>style.rotation</p:attrName>
                                        </p:attrNameLst>
                                      </p:cBhvr>
                                      <p:tavLst>
                                        <p:tav tm="0">
                                          <p:val>
                                            <p:fltVal val="90"/>
                                          </p:val>
                                        </p:tav>
                                        <p:tav tm="100000">
                                          <p:val>
                                            <p:fltVal val="0"/>
                                          </p:val>
                                        </p:tav>
                                      </p:tavLst>
                                    </p:anim>
                                    <p:animEffect transition="in" filter="fade">
                                      <p:cBhvr>
                                        <p:cTn id="38" dur="500"/>
                                        <p:tgtEl>
                                          <p:spTgt spid="94211">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43" fill="hold" display="0">
                  <p:stCondLst>
                    <p:cond delay="indefinite"/>
                  </p:stCondLst>
                </p:cTn>
                <p:tgtEl>
                  <p:spTgt spid="2"/>
                </p:tgtEl>
              </p:cMediaNode>
            </p:video>
            <p:seq concurrent="1" nextAc="seek">
              <p:cTn id="44" restart="whenNotActive" fill="hold" evtFilter="cancelBubble" nodeType="interactiveSeq">
                <p:stCondLst>
                  <p:cond evt="onClick" delay="0">
                    <p:tgtEl>
                      <p:spTgt spid="2"/>
                    </p:tgtEl>
                  </p:cond>
                </p:stCondLst>
                <p:endSync evt="end" delay="0">
                  <p:rtn val="all"/>
                </p:endSync>
                <p:childTnLst>
                  <p:par>
                    <p:cTn id="45" fill="hold">
                      <p:stCondLst>
                        <p:cond delay="0"/>
                      </p:stCondLst>
                      <p:childTnLst>
                        <p:par>
                          <p:cTn id="46" fill="hold">
                            <p:stCondLst>
                              <p:cond delay="0"/>
                            </p:stCondLst>
                            <p:childTnLst>
                              <p:par>
                                <p:cTn id="47" presetID="2" presetClass="mediacall" presetSubtype="0" fill="hold" nodeType="clickEffect">
                                  <p:stCondLst>
                                    <p:cond delay="0"/>
                                  </p:stCondLst>
                                  <p:childTnLst>
                                    <p:cmd type="call" cmd="togglePause">
                                      <p:cBhvr>
                                        <p:cTn id="48"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47265-DDAE-B2FC-12BD-CFB116BEA3DC}"/>
              </a:ext>
            </a:extLst>
          </p:cNvPr>
          <p:cNvSpPr>
            <a:spLocks noGrp="1"/>
          </p:cNvSpPr>
          <p:nvPr>
            <p:ph type="title"/>
          </p:nvPr>
        </p:nvSpPr>
        <p:spPr>
          <a:xfrm>
            <a:off x="0" y="2560638"/>
            <a:ext cx="10972800" cy="1143000"/>
          </a:xfrm>
        </p:spPr>
        <p:txBody>
          <a:bodyPr/>
          <a:lstStyle/>
          <a:p>
            <a:r>
              <a:rPr lang="en-GB" sz="7200" dirty="0">
                <a:latin typeface="Abadi" panose="020B0604020104020204" pitchFamily="34" charset="0"/>
              </a:rPr>
              <a:t>Pupil FAQs</a:t>
            </a:r>
          </a:p>
        </p:txBody>
      </p:sp>
    </p:spTree>
    <p:extLst>
      <p:ext uri="{BB962C8B-B14F-4D97-AF65-F5344CB8AC3E}">
        <p14:creationId xmlns:p14="http://schemas.microsoft.com/office/powerpoint/2010/main" val="214543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EE29-FB94-71C4-097D-D08B0BB4A425}"/>
              </a:ext>
            </a:extLst>
          </p:cNvPr>
          <p:cNvSpPr>
            <a:spLocks noGrp="1"/>
          </p:cNvSpPr>
          <p:nvPr>
            <p:ph type="title"/>
          </p:nvPr>
        </p:nvSpPr>
        <p:spPr/>
        <p:txBody>
          <a:bodyPr/>
          <a:lstStyle/>
          <a:p>
            <a:r>
              <a:rPr lang="en-GB" b="1" dirty="0">
                <a:solidFill>
                  <a:srgbClr val="002060"/>
                </a:solidFill>
              </a:rPr>
              <a:t>Q. Do I have to go to Beaumanor?</a:t>
            </a:r>
          </a:p>
        </p:txBody>
      </p:sp>
      <p:sp>
        <p:nvSpPr>
          <p:cNvPr id="4" name="TextBox 3">
            <a:extLst>
              <a:ext uri="{FF2B5EF4-FFF2-40B4-BE49-F238E27FC236}">
                <a16:creationId xmlns:a16="http://schemas.microsoft.com/office/drawing/2014/main" id="{65540E09-6945-8A68-9C51-0CA71C10C47A}"/>
              </a:ext>
            </a:extLst>
          </p:cNvPr>
          <p:cNvSpPr txBox="1"/>
          <p:nvPr/>
        </p:nvSpPr>
        <p:spPr>
          <a:xfrm>
            <a:off x="1034527" y="1907092"/>
            <a:ext cx="9269506"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A. No, but most pupils will!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There will be a fun week of activities in store for the pupils who do not go to Beaumanor, but on average, around 90% - 95% of the year group go each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There are 295 pupils in year 7; therefore, we are expecting around 270 – 275 pupils to attend this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sng" strike="noStrike" kern="1200" cap="none" spc="0" normalizeH="0" baseline="0" noProof="0" dirty="0">
                <a:ln>
                  <a:noFill/>
                </a:ln>
                <a:solidFill>
                  <a:prstClr val="black"/>
                </a:solidFill>
                <a:effectLst/>
                <a:uLnTx/>
                <a:uFillTx/>
                <a:latin typeface="Calibri" panose="020F0502020204030204"/>
                <a:ea typeface="+mn-ea"/>
                <a:cs typeface="+mn-cs"/>
              </a:rPr>
              <a:t>Over 260 pupils have now signed up for this year!</a:t>
            </a:r>
          </a:p>
        </p:txBody>
      </p:sp>
      <p:pic>
        <p:nvPicPr>
          <p:cNvPr id="3" name="Picture 2" descr="combertonvc-logo">
            <a:extLst>
              <a:ext uri="{FF2B5EF4-FFF2-40B4-BE49-F238E27FC236}">
                <a16:creationId xmlns:a16="http://schemas.microsoft.com/office/drawing/2014/main" id="{04C53B61-E6C4-A9C1-0DCE-62D4649B0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8440" y="256308"/>
            <a:ext cx="3186208" cy="120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67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EE29-FB94-71C4-097D-D08B0BB4A425}"/>
              </a:ext>
            </a:extLst>
          </p:cNvPr>
          <p:cNvSpPr>
            <a:spLocks noGrp="1"/>
          </p:cNvSpPr>
          <p:nvPr>
            <p:ph type="title"/>
          </p:nvPr>
        </p:nvSpPr>
        <p:spPr/>
        <p:txBody>
          <a:bodyPr/>
          <a:lstStyle/>
          <a:p>
            <a:r>
              <a:rPr lang="en-GB" b="1" dirty="0">
                <a:solidFill>
                  <a:srgbClr val="002060"/>
                </a:solidFill>
              </a:rPr>
              <a:t>Q. Do I have to camp in a tent?</a:t>
            </a:r>
          </a:p>
        </p:txBody>
      </p:sp>
      <p:sp>
        <p:nvSpPr>
          <p:cNvPr id="4" name="TextBox 3">
            <a:extLst>
              <a:ext uri="{FF2B5EF4-FFF2-40B4-BE49-F238E27FC236}">
                <a16:creationId xmlns:a16="http://schemas.microsoft.com/office/drawing/2014/main" id="{65540E09-6945-8A68-9C51-0CA71C10C47A}"/>
              </a:ext>
            </a:extLst>
          </p:cNvPr>
          <p:cNvSpPr txBox="1"/>
          <p:nvPr/>
        </p:nvSpPr>
        <p:spPr>
          <a:xfrm>
            <a:off x="1034526" y="1690688"/>
            <a:ext cx="9806193" cy="45858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A. No, but most pupils will!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Part of the fun for most pupils (and many staff) is camping for the week; therefore, we anticipate that most pupils will want to do so.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However, there are </a:t>
            </a:r>
            <a:r>
              <a:rPr lang="en-GB" sz="2800" dirty="0">
                <a:solidFill>
                  <a:prstClr val="black"/>
                </a:solidFill>
                <a:latin typeface="Calibri" panose="020F0502020204030204"/>
              </a:rPr>
              <a:t>approximately 100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cabin/dorm</a:t>
            </a:r>
            <a:r>
              <a:rPr kumimoji="0" lang="en-GB" sz="2800" b="0" i="0" u="none" strike="noStrike" kern="1200" cap="none" spc="0" normalizeH="0" noProof="0" dirty="0">
                <a:ln>
                  <a:noFill/>
                </a:ln>
                <a:solidFill>
                  <a:prstClr val="black"/>
                </a:solidFill>
                <a:effectLst/>
                <a:uLnTx/>
                <a:uFillTx/>
                <a:latin typeface="Calibri" panose="020F0502020204030204"/>
                <a:ea typeface="+mn-ea"/>
                <a:cs typeface="+mn-cs"/>
              </a:rPr>
              <a:t> spaces</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available for pupils who do not wish to camp.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If your parent or carer contacts Mr Knight, he can put your name down for a cabin. </a:t>
            </a:r>
          </a:p>
        </p:txBody>
      </p:sp>
      <p:pic>
        <p:nvPicPr>
          <p:cNvPr id="3" name="Picture 2" descr="combertonvc-logo">
            <a:extLst>
              <a:ext uri="{FF2B5EF4-FFF2-40B4-BE49-F238E27FC236}">
                <a16:creationId xmlns:a16="http://schemas.microsoft.com/office/drawing/2014/main" id="{CE864A6F-A24C-F414-E5C6-1D3B3BCEA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8440" y="256308"/>
            <a:ext cx="3186208" cy="120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98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981" y="1033463"/>
            <a:ext cx="792003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2071688" y="557213"/>
            <a:ext cx="8424862" cy="47625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en-GB" sz="2400" b="1" dirty="0">
                <a:solidFill>
                  <a:srgbClr val="FFFFFF"/>
                </a:solidFill>
                <a:effectLst>
                  <a:outerShdw blurRad="38100" dist="38100" dir="2700000" algn="tl">
                    <a:srgbClr val="000000"/>
                  </a:outerShdw>
                </a:effectLst>
                <a:latin typeface="Century Gothic" pitchFamily="34" charset="0"/>
              </a:rPr>
              <a:t>Beaumanor Outdoor Learning Centre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EE29-FB94-71C4-097D-D08B0BB4A425}"/>
              </a:ext>
            </a:extLst>
          </p:cNvPr>
          <p:cNvSpPr>
            <a:spLocks noGrp="1"/>
          </p:cNvSpPr>
          <p:nvPr>
            <p:ph type="title"/>
          </p:nvPr>
        </p:nvSpPr>
        <p:spPr>
          <a:xfrm>
            <a:off x="571539" y="133631"/>
            <a:ext cx="10515600" cy="1325563"/>
          </a:xfrm>
        </p:spPr>
        <p:txBody>
          <a:bodyPr/>
          <a:lstStyle/>
          <a:p>
            <a:r>
              <a:rPr lang="en-GB" b="1" dirty="0">
                <a:solidFill>
                  <a:srgbClr val="002060"/>
                </a:solidFill>
              </a:rPr>
              <a:t>Q. If I camp, who do I camp with? </a:t>
            </a:r>
          </a:p>
        </p:txBody>
      </p:sp>
      <p:sp>
        <p:nvSpPr>
          <p:cNvPr id="4" name="TextBox 3">
            <a:extLst>
              <a:ext uri="{FF2B5EF4-FFF2-40B4-BE49-F238E27FC236}">
                <a16:creationId xmlns:a16="http://schemas.microsoft.com/office/drawing/2014/main" id="{65540E09-6945-8A68-9C51-0CA71C10C47A}"/>
              </a:ext>
            </a:extLst>
          </p:cNvPr>
          <p:cNvSpPr txBox="1"/>
          <p:nvPr/>
        </p:nvSpPr>
        <p:spPr>
          <a:xfrm>
            <a:off x="571539" y="1390530"/>
            <a:ext cx="11269363" cy="5016758"/>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lphaUcPeriod"/>
              <a:tabLst/>
              <a:defRPr/>
            </a:pP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This is up to you, but there are a few rules.</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We are asking that you camp in a group of three to a four-person tent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We are asking that you have a four-person tent, so there is enough space to store your belongings.</a:t>
            </a:r>
          </a:p>
          <a:p>
            <a:r>
              <a:rPr lang="en-GB" sz="2800" dirty="0">
                <a:solidFill>
                  <a:prstClr val="black"/>
                </a:solidFill>
              </a:rPr>
              <a:t>- Groups must be of the same gender, but they can be from any form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 You need to have practiced putting up the tent by yourself (staff will help, though).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You will need to provide your own tent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Assistance with sourcing a tent may be possible in some cases if no one in your group of three has 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combertonvc-logo">
            <a:extLst>
              <a:ext uri="{FF2B5EF4-FFF2-40B4-BE49-F238E27FC236}">
                <a16:creationId xmlns:a16="http://schemas.microsoft.com/office/drawing/2014/main" id="{6942CFD9-2C3A-9F5E-AF4B-1EC535054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8440" y="256308"/>
            <a:ext cx="3186208" cy="120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48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EE29-FB94-71C4-097D-D08B0BB4A425}"/>
              </a:ext>
            </a:extLst>
          </p:cNvPr>
          <p:cNvSpPr>
            <a:spLocks noGrp="1"/>
          </p:cNvSpPr>
          <p:nvPr>
            <p:ph type="title"/>
          </p:nvPr>
        </p:nvSpPr>
        <p:spPr>
          <a:xfrm>
            <a:off x="571539" y="133631"/>
            <a:ext cx="10515600" cy="1325563"/>
          </a:xfrm>
        </p:spPr>
        <p:txBody>
          <a:bodyPr/>
          <a:lstStyle/>
          <a:p>
            <a:r>
              <a:rPr lang="en-GB" b="1" dirty="0">
                <a:solidFill>
                  <a:srgbClr val="002060"/>
                </a:solidFill>
              </a:rPr>
              <a:t>Q Can I bring my mobile phone? </a:t>
            </a:r>
          </a:p>
        </p:txBody>
      </p:sp>
      <p:sp>
        <p:nvSpPr>
          <p:cNvPr id="4" name="TextBox 3">
            <a:extLst>
              <a:ext uri="{FF2B5EF4-FFF2-40B4-BE49-F238E27FC236}">
                <a16:creationId xmlns:a16="http://schemas.microsoft.com/office/drawing/2014/main" id="{65540E09-6945-8A68-9C51-0CA71C10C47A}"/>
              </a:ext>
            </a:extLst>
          </p:cNvPr>
          <p:cNvSpPr txBox="1"/>
          <p:nvPr/>
        </p:nvSpPr>
        <p:spPr>
          <a:xfrm>
            <a:off x="571539" y="1390530"/>
            <a:ext cx="11269363" cy="5016758"/>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lphaUcPeriod"/>
              <a:tabLst/>
              <a:defRPr/>
            </a:pP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No,</a:t>
            </a:r>
            <a:r>
              <a:rPr kumimoji="0" lang="en-GB" sz="4000" b="1" i="0" u="none" strike="noStrike" kern="1200" cap="none" spc="0" normalizeH="0" noProof="0" dirty="0">
                <a:ln>
                  <a:noFill/>
                </a:ln>
                <a:solidFill>
                  <a:prstClr val="black"/>
                </a:solidFill>
                <a:effectLst/>
                <a:uLnTx/>
                <a:uFillTx/>
                <a:latin typeface="Calibri" panose="020F0502020204030204"/>
                <a:ea typeface="+mn-ea"/>
                <a:cs typeface="+mn-cs"/>
              </a:rPr>
              <a:t> and there are several good reasons for this</a:t>
            </a:r>
            <a:r>
              <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noProof="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dirty="0">
                <a:ln>
                  <a:noFill/>
                </a:ln>
                <a:solidFill>
                  <a:prstClr val="black"/>
                </a:solidFill>
                <a:effectLst/>
                <a:uLnTx/>
                <a:uFillTx/>
                <a:latin typeface="Calibri" panose="020F0502020204030204"/>
                <a:ea typeface="+mn-ea"/>
                <a:cs typeface="+mn-cs"/>
              </a:rPr>
              <a:t> - E-safety is of paramount importance, and there would be no way for </a:t>
            </a:r>
            <a:r>
              <a:rPr lang="en-GB" sz="2800" dirty="0">
                <a:solidFill>
                  <a:prstClr val="black"/>
                </a:solidFill>
                <a:latin typeface="Calibri" panose="020F0502020204030204"/>
              </a:rPr>
              <a:t>us to monitor this in the evenings.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prstClr val="black"/>
                </a:solidFill>
                <a:latin typeface="Calibri" panose="020F0502020204030204"/>
              </a:rPr>
              <a:t> - With over 260 pupils attending, we neither have the time nor space to take in 260+ mobile devices each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solidFill>
                <a:prstClr val="black"/>
              </a:solidFill>
              <a:latin typeface="Calibri" panose="020F0502020204030204"/>
            </a:endParaRPr>
          </a:p>
          <a:p>
            <a:r>
              <a:rPr lang="en-GB" sz="2800" b="1" dirty="0"/>
              <a:t> - </a:t>
            </a:r>
            <a:r>
              <a:rPr lang="en-GB" sz="2800" dirty="0"/>
              <a:t>Staff will have phones to contact home in an emergency – just like at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solidFill>
                <a:prstClr val="black"/>
              </a:solidFill>
              <a:latin typeface="Calibri" panose="020F0502020204030204"/>
            </a:endParaRPr>
          </a:p>
        </p:txBody>
      </p:sp>
      <p:pic>
        <p:nvPicPr>
          <p:cNvPr id="3" name="Picture 2" descr="combertonvc-logo">
            <a:extLst>
              <a:ext uri="{FF2B5EF4-FFF2-40B4-BE49-F238E27FC236}">
                <a16:creationId xmlns:a16="http://schemas.microsoft.com/office/drawing/2014/main" id="{2987524C-14B4-FC22-8ECB-EDA41CC26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8440" y="256308"/>
            <a:ext cx="3186208" cy="120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31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0FDC14-C27E-8EDE-8C67-3C8972269095}"/>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kern="1200" dirty="0">
                <a:solidFill>
                  <a:schemeClr val="tx1"/>
                </a:solidFill>
                <a:latin typeface="Abadi" panose="020B0604020104020204" pitchFamily="34" charset="0"/>
              </a:rPr>
              <a:t>Accommodation</a:t>
            </a:r>
          </a:p>
        </p:txBody>
      </p:sp>
      <p:pic>
        <p:nvPicPr>
          <p:cNvPr id="4098" name="Picture 2" descr="test | Beaumanor Hall">
            <a:extLst>
              <a:ext uri="{FF2B5EF4-FFF2-40B4-BE49-F238E27FC236}">
                <a16:creationId xmlns:a16="http://schemas.microsoft.com/office/drawing/2014/main" id="{222E5B53-BD45-F830-2D39-A1B97B06D1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1" r="-3" b="-3"/>
          <a:stretch/>
        </p:blipFill>
        <p:spPr bwMode="auto">
          <a:xfrm>
            <a:off x="198741" y="2410448"/>
            <a:ext cx="5803323" cy="38903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rail Hartland 4 Man 2 Room Tent With Living Area and Awning, 3000mm  Waterproof Rating, Tunnel Tent with Dark Zone Bedroom Technology, Family  Camping, ...">
            <a:extLst>
              <a:ext uri="{FF2B5EF4-FFF2-40B4-BE49-F238E27FC236}">
                <a16:creationId xmlns:a16="http://schemas.microsoft.com/office/drawing/2014/main" id="{9275E51F-63AC-163F-EE83-EAE8313CE8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485" r="-2" b="15477"/>
          <a:stretch/>
        </p:blipFill>
        <p:spPr bwMode="auto">
          <a:xfrm>
            <a:off x="6189934" y="2410448"/>
            <a:ext cx="5803323" cy="38903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mbertonvc-logo">
            <a:extLst>
              <a:ext uri="{FF2B5EF4-FFF2-40B4-BE49-F238E27FC236}">
                <a16:creationId xmlns:a16="http://schemas.microsoft.com/office/drawing/2014/main" id="{DEFE4499-7322-D601-1AE2-05B8024165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7535" y="5651227"/>
            <a:ext cx="2459666" cy="928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62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4F89-A3DD-687C-4FEC-F49C9B09A911}"/>
              </a:ext>
            </a:extLst>
          </p:cNvPr>
          <p:cNvSpPr>
            <a:spLocks noGrp="1"/>
          </p:cNvSpPr>
          <p:nvPr>
            <p:ph type="title"/>
          </p:nvPr>
        </p:nvSpPr>
        <p:spPr/>
        <p:txBody>
          <a:bodyPr/>
          <a:lstStyle/>
          <a:p>
            <a:r>
              <a:rPr lang="en-GB" b="1" dirty="0">
                <a:latin typeface="Abadi" panose="020B0604020104020204" pitchFamily="34" charset="0"/>
              </a:rPr>
              <a:t>Tents </a:t>
            </a:r>
          </a:p>
        </p:txBody>
      </p:sp>
      <p:pic>
        <p:nvPicPr>
          <p:cNvPr id="2052" name="Picture 4" descr="Trail Hartland 4 Man 2 Room Tent With Living Area and Awning, 3000mm  Waterproof Rating, Tunnel Tent with Dark Zone Bedroom Technology, Family  Camping, ...">
            <a:extLst>
              <a:ext uri="{FF2B5EF4-FFF2-40B4-BE49-F238E27FC236}">
                <a16:creationId xmlns:a16="http://schemas.microsoft.com/office/drawing/2014/main" id="{83812943-27C9-5FE5-BB7C-C5C77C7272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41D67A0-872F-68A6-55AD-62AFDF4B380A}"/>
              </a:ext>
            </a:extLst>
          </p:cNvPr>
          <p:cNvSpPr txBox="1"/>
          <p:nvPr/>
        </p:nvSpPr>
        <p:spPr>
          <a:xfrm>
            <a:off x="677916" y="1923393"/>
            <a:ext cx="5060731" cy="5847755"/>
          </a:xfrm>
          <a:prstGeom prst="rect">
            <a:avLst/>
          </a:prstGeom>
          <a:noFill/>
        </p:spPr>
        <p:txBody>
          <a:bodyPr wrap="square" rtlCol="0">
            <a:spAutoFit/>
          </a:bodyPr>
          <a:lstStyle/>
          <a:p>
            <a:r>
              <a:rPr lang="en-GB" sz="3200" dirty="0">
                <a:latin typeface="Abadi" panose="020B0604020104020204" pitchFamily="34" charset="0"/>
              </a:rPr>
              <a:t> - 4-person tent, with 3 pupils sharing</a:t>
            </a:r>
          </a:p>
          <a:p>
            <a:endParaRPr lang="en-GB" sz="3200" dirty="0">
              <a:latin typeface="Abadi" panose="020B0604020104020204" pitchFamily="34" charset="0"/>
            </a:endParaRPr>
          </a:p>
          <a:p>
            <a:r>
              <a:rPr lang="en-GB" sz="3200" dirty="0">
                <a:latin typeface="Abadi" panose="020B0604020104020204" pitchFamily="34" charset="0"/>
              </a:rPr>
              <a:t> - Space for pupils and belongings</a:t>
            </a:r>
          </a:p>
          <a:p>
            <a:endParaRPr lang="en-GB" sz="3200" dirty="0">
              <a:latin typeface="Abadi" panose="020B0604020104020204" pitchFamily="34" charset="0"/>
            </a:endParaRPr>
          </a:p>
          <a:p>
            <a:r>
              <a:rPr lang="en-GB" sz="3200" dirty="0">
                <a:latin typeface="Abadi" panose="020B0604020104020204" pitchFamily="34" charset="0"/>
              </a:rPr>
              <a:t> - We’re limited to how much equipment the coach can carry</a:t>
            </a:r>
          </a:p>
          <a:p>
            <a:endParaRPr lang="en-GB" sz="3200" dirty="0"/>
          </a:p>
          <a:p>
            <a:endParaRPr lang="en-GB" dirty="0"/>
          </a:p>
          <a:p>
            <a:endParaRPr lang="en-GB" dirty="0"/>
          </a:p>
          <a:p>
            <a:endParaRPr lang="en-GB" dirty="0"/>
          </a:p>
        </p:txBody>
      </p:sp>
      <p:pic>
        <p:nvPicPr>
          <p:cNvPr id="5" name="Picture 2" descr="combertonvc-logo">
            <a:extLst>
              <a:ext uri="{FF2B5EF4-FFF2-40B4-BE49-F238E27FC236}">
                <a16:creationId xmlns:a16="http://schemas.microsoft.com/office/drawing/2014/main" id="{B1C92CC7-F728-ACA0-601E-417B4100D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386" y="5027939"/>
            <a:ext cx="3882079" cy="1464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584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0EAD-554C-384E-0B78-D688641D9A8F}"/>
              </a:ext>
            </a:extLst>
          </p:cNvPr>
          <p:cNvSpPr>
            <a:spLocks noGrp="1"/>
          </p:cNvSpPr>
          <p:nvPr>
            <p:ph type="title"/>
          </p:nvPr>
        </p:nvSpPr>
        <p:spPr/>
        <p:txBody>
          <a:bodyPr/>
          <a:lstStyle/>
          <a:p>
            <a:r>
              <a:rPr lang="en-GB" b="1" dirty="0">
                <a:latin typeface="Abadi" panose="020B0604020104020204" pitchFamily="34" charset="0"/>
              </a:rPr>
              <a:t>Cabins</a:t>
            </a:r>
          </a:p>
        </p:txBody>
      </p:sp>
      <p:pic>
        <p:nvPicPr>
          <p:cNvPr id="4" name="Picture 3">
            <a:extLst>
              <a:ext uri="{FF2B5EF4-FFF2-40B4-BE49-F238E27FC236}">
                <a16:creationId xmlns:a16="http://schemas.microsoft.com/office/drawing/2014/main" id="{DBBF3DC5-9702-B633-A8E4-90E88732B96F}"/>
              </a:ext>
            </a:extLst>
          </p:cNvPr>
          <p:cNvPicPr>
            <a:picLocks noChangeAspect="1"/>
          </p:cNvPicPr>
          <p:nvPr/>
        </p:nvPicPr>
        <p:blipFill>
          <a:blip r:embed="rId2"/>
          <a:stretch>
            <a:fillRect/>
          </a:stretch>
        </p:blipFill>
        <p:spPr>
          <a:xfrm>
            <a:off x="5555088" y="365125"/>
            <a:ext cx="5509670" cy="6132024"/>
          </a:xfrm>
          <a:prstGeom prst="rect">
            <a:avLst/>
          </a:prstGeom>
        </p:spPr>
      </p:pic>
      <p:pic>
        <p:nvPicPr>
          <p:cNvPr id="5" name="Picture 2" descr="combertonvc-logo">
            <a:extLst>
              <a:ext uri="{FF2B5EF4-FFF2-40B4-BE49-F238E27FC236}">
                <a16:creationId xmlns:a16="http://schemas.microsoft.com/office/drawing/2014/main" id="{8A76C48B-FEDC-ED8A-3DF3-0951EDB52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420" y="4693642"/>
            <a:ext cx="3882079" cy="146493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est | Beaumanor Hall">
            <a:extLst>
              <a:ext uri="{FF2B5EF4-FFF2-40B4-BE49-F238E27FC236}">
                <a16:creationId xmlns:a16="http://schemas.microsoft.com/office/drawing/2014/main" id="{8942DAD9-0D83-6553-F196-1C9CB746A3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461" y="1874566"/>
            <a:ext cx="3807459" cy="2531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948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008A0-1899-442C-AFA4-B8D2EFD64071}"/>
              </a:ext>
            </a:extLst>
          </p:cNvPr>
          <p:cNvSpPr>
            <a:spLocks noGrp="1"/>
          </p:cNvSpPr>
          <p:nvPr>
            <p:ph type="title"/>
          </p:nvPr>
        </p:nvSpPr>
        <p:spPr>
          <a:xfrm>
            <a:off x="838200" y="365126"/>
            <a:ext cx="10515600" cy="787814"/>
          </a:xfrm>
        </p:spPr>
        <p:txBody>
          <a:bodyPr/>
          <a:lstStyle/>
          <a:p>
            <a:r>
              <a:rPr lang="en-GB" dirty="0">
                <a:latin typeface="Abadi" panose="020B0604020104020204" pitchFamily="34" charset="0"/>
                <a:cs typeface="Aharoni" panose="02010803020104030203" pitchFamily="2" charset="-79"/>
              </a:rPr>
              <a:t>What are Meals Times Like? </a:t>
            </a:r>
          </a:p>
        </p:txBody>
      </p:sp>
      <p:sp>
        <p:nvSpPr>
          <p:cNvPr id="3" name="Content Placeholder 2">
            <a:extLst>
              <a:ext uri="{FF2B5EF4-FFF2-40B4-BE49-F238E27FC236}">
                <a16:creationId xmlns:a16="http://schemas.microsoft.com/office/drawing/2014/main" id="{1BA37CBF-E455-458B-AC70-1987E1660B32}"/>
              </a:ext>
            </a:extLst>
          </p:cNvPr>
          <p:cNvSpPr>
            <a:spLocks noGrp="1"/>
          </p:cNvSpPr>
          <p:nvPr>
            <p:ph idx="1"/>
          </p:nvPr>
        </p:nvSpPr>
        <p:spPr>
          <a:xfrm>
            <a:off x="838200" y="1428060"/>
            <a:ext cx="10515600" cy="1765714"/>
          </a:xfrm>
          <a:solidFill>
            <a:schemeClr val="bg1"/>
          </a:solidFill>
        </p:spPr>
        <p:txBody>
          <a:bodyPr>
            <a:normAutofit/>
          </a:bodyPr>
          <a:lstStyle/>
          <a:p>
            <a:pPr marL="0" indent="0">
              <a:buNone/>
            </a:pPr>
            <a:r>
              <a:rPr lang="en-GB" sz="2000" dirty="0">
                <a:latin typeface="Abadi" panose="020B0604020104020204" pitchFamily="34" charset="0"/>
              </a:rPr>
              <a:t>There are breakfast and dinner sittings. The sittings are organised based on their groups and it is important that students go to the correct sittings due to kitchen organisation and dietary requirements. </a:t>
            </a:r>
          </a:p>
          <a:p>
            <a:pPr marL="0" indent="0">
              <a:buNone/>
            </a:pPr>
            <a:endParaRPr lang="en-GB" sz="2000" dirty="0"/>
          </a:p>
        </p:txBody>
      </p:sp>
      <p:sp>
        <p:nvSpPr>
          <p:cNvPr id="4" name="TextBox 3">
            <a:extLst>
              <a:ext uri="{FF2B5EF4-FFF2-40B4-BE49-F238E27FC236}">
                <a16:creationId xmlns:a16="http://schemas.microsoft.com/office/drawing/2014/main" id="{290738D3-47C5-4684-9001-A7C520784367}"/>
              </a:ext>
            </a:extLst>
          </p:cNvPr>
          <p:cNvSpPr txBox="1"/>
          <p:nvPr/>
        </p:nvSpPr>
        <p:spPr>
          <a:xfrm>
            <a:off x="612914" y="2451872"/>
            <a:ext cx="3044687" cy="1754326"/>
          </a:xfrm>
          <a:prstGeom prst="rect">
            <a:avLst/>
          </a:prstGeom>
          <a:solidFill>
            <a:srgbClr val="00B0F0"/>
          </a:solidFill>
        </p:spPr>
        <p:txBody>
          <a:bodyPr wrap="square" rtlCol="0">
            <a:spAutoFit/>
          </a:bodyPr>
          <a:lstStyle/>
          <a:p>
            <a:r>
              <a:rPr lang="en-GB" b="1" dirty="0">
                <a:latin typeface="Abadi" panose="020B0604020104020204" pitchFamily="34" charset="0"/>
              </a:rPr>
              <a:t>Breakfast: </a:t>
            </a:r>
          </a:p>
          <a:p>
            <a:r>
              <a:rPr lang="en-GB" dirty="0">
                <a:latin typeface="Abadi" panose="020B0604020104020204" pitchFamily="34" charset="0"/>
              </a:rPr>
              <a:t>Cooked breakfast options available. </a:t>
            </a:r>
          </a:p>
          <a:p>
            <a:r>
              <a:rPr lang="en-GB" dirty="0">
                <a:latin typeface="Abadi" panose="020B0604020104020204" pitchFamily="34" charset="0"/>
              </a:rPr>
              <a:t>Cereal, toast, juice etc. </a:t>
            </a:r>
          </a:p>
          <a:p>
            <a:r>
              <a:rPr lang="en-GB" dirty="0">
                <a:latin typeface="Abadi" panose="020B0604020104020204" pitchFamily="34" charset="0"/>
              </a:rPr>
              <a:t>Breakfast is a sitting, in the main hall. </a:t>
            </a:r>
          </a:p>
        </p:txBody>
      </p:sp>
      <p:sp>
        <p:nvSpPr>
          <p:cNvPr id="5" name="TextBox 4">
            <a:extLst>
              <a:ext uri="{FF2B5EF4-FFF2-40B4-BE49-F238E27FC236}">
                <a16:creationId xmlns:a16="http://schemas.microsoft.com/office/drawing/2014/main" id="{830E4B63-FF1B-4E06-8A43-849634F90C72}"/>
              </a:ext>
            </a:extLst>
          </p:cNvPr>
          <p:cNvSpPr txBox="1"/>
          <p:nvPr/>
        </p:nvSpPr>
        <p:spPr>
          <a:xfrm>
            <a:off x="4132608" y="2419960"/>
            <a:ext cx="3044687" cy="1200329"/>
          </a:xfrm>
          <a:prstGeom prst="rect">
            <a:avLst/>
          </a:prstGeom>
          <a:solidFill>
            <a:srgbClr val="66FF66"/>
          </a:solidFill>
        </p:spPr>
        <p:txBody>
          <a:bodyPr wrap="square" rtlCol="0">
            <a:spAutoFit/>
          </a:bodyPr>
          <a:lstStyle/>
          <a:p>
            <a:r>
              <a:rPr lang="en-GB" b="1" dirty="0">
                <a:latin typeface="Abadi" panose="020B0604020104020204" pitchFamily="34" charset="0"/>
              </a:rPr>
              <a:t>Lunch: </a:t>
            </a:r>
          </a:p>
          <a:p>
            <a:r>
              <a:rPr lang="en-GB" dirty="0">
                <a:latin typeface="Abadi" panose="020B0604020104020204" pitchFamily="34" charset="0"/>
              </a:rPr>
              <a:t>Packed lunch with a variety of sandwich options, fruit, crisps and snacks. </a:t>
            </a:r>
          </a:p>
        </p:txBody>
      </p:sp>
      <p:sp>
        <p:nvSpPr>
          <p:cNvPr id="6" name="TextBox 5">
            <a:extLst>
              <a:ext uri="{FF2B5EF4-FFF2-40B4-BE49-F238E27FC236}">
                <a16:creationId xmlns:a16="http://schemas.microsoft.com/office/drawing/2014/main" id="{2A0F012A-EDFD-4760-8086-BFC22D26D000}"/>
              </a:ext>
            </a:extLst>
          </p:cNvPr>
          <p:cNvSpPr txBox="1"/>
          <p:nvPr/>
        </p:nvSpPr>
        <p:spPr>
          <a:xfrm>
            <a:off x="7652302" y="2371565"/>
            <a:ext cx="3982278" cy="2585323"/>
          </a:xfrm>
          <a:prstGeom prst="rect">
            <a:avLst/>
          </a:prstGeom>
          <a:solidFill>
            <a:srgbClr val="FF66FF"/>
          </a:solidFill>
        </p:spPr>
        <p:txBody>
          <a:bodyPr wrap="square" rtlCol="0">
            <a:spAutoFit/>
          </a:bodyPr>
          <a:lstStyle/>
          <a:p>
            <a:r>
              <a:rPr lang="en-GB" b="1" dirty="0">
                <a:latin typeface="Abadi" panose="020B0604020104020204" pitchFamily="34" charset="0"/>
              </a:rPr>
              <a:t>Dinner: </a:t>
            </a:r>
          </a:p>
          <a:p>
            <a:r>
              <a:rPr lang="en-GB" dirty="0">
                <a:latin typeface="Abadi" panose="020B0604020104020204" pitchFamily="34" charset="0"/>
              </a:rPr>
              <a:t>Variety of dinner options throughout the week including pizza, sausage and mash, meatballs and pasta, burger and chips. </a:t>
            </a:r>
          </a:p>
          <a:p>
            <a:r>
              <a:rPr lang="en-GB" dirty="0">
                <a:latin typeface="Abadi" panose="020B0604020104020204" pitchFamily="34" charset="0"/>
              </a:rPr>
              <a:t>All meals are served with vegetables and desserts include fruit and yoghurt. </a:t>
            </a:r>
          </a:p>
          <a:p>
            <a:r>
              <a:rPr lang="en-GB" dirty="0">
                <a:latin typeface="Abadi" panose="020B0604020104020204" pitchFamily="34" charset="0"/>
              </a:rPr>
              <a:t>Dinner is a sitting, served in the main hall. </a:t>
            </a:r>
          </a:p>
        </p:txBody>
      </p:sp>
      <p:sp>
        <p:nvSpPr>
          <p:cNvPr id="7" name="TextBox 6">
            <a:extLst>
              <a:ext uri="{FF2B5EF4-FFF2-40B4-BE49-F238E27FC236}">
                <a16:creationId xmlns:a16="http://schemas.microsoft.com/office/drawing/2014/main" id="{54EEA877-A39E-465D-ADEF-AF7FA93978F6}"/>
              </a:ext>
            </a:extLst>
          </p:cNvPr>
          <p:cNvSpPr txBox="1"/>
          <p:nvPr/>
        </p:nvSpPr>
        <p:spPr>
          <a:xfrm>
            <a:off x="477077" y="4828397"/>
            <a:ext cx="5075583" cy="646331"/>
          </a:xfrm>
          <a:prstGeom prst="rect">
            <a:avLst/>
          </a:prstGeom>
          <a:noFill/>
        </p:spPr>
        <p:txBody>
          <a:bodyPr wrap="square" rtlCol="0">
            <a:spAutoFit/>
          </a:bodyPr>
          <a:lstStyle/>
          <a:p>
            <a:r>
              <a:rPr lang="en-GB" b="1" dirty="0">
                <a:latin typeface="Abadi" panose="020B0604020104020204" pitchFamily="34" charset="0"/>
              </a:rPr>
              <a:t>Vegetarian options/alternatives are available for every meal served. </a:t>
            </a:r>
          </a:p>
        </p:txBody>
      </p:sp>
      <p:pic>
        <p:nvPicPr>
          <p:cNvPr id="5122" name="Picture 2" descr="Lunchbox - paper bag with a meal, juice and a banana. School meal,  children's lunch. Vector illustration in flat style 556913 Vector Art at  Vecteezy">
            <a:extLst>
              <a:ext uri="{FF2B5EF4-FFF2-40B4-BE49-F238E27FC236}">
                <a16:creationId xmlns:a16="http://schemas.microsoft.com/office/drawing/2014/main" id="{2FC0CADE-D25C-45A0-903A-C3EDF2D7B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9799" y="3704989"/>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914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A4AD2-9C0A-4D37-9EDF-2B845C13F787}"/>
              </a:ext>
            </a:extLst>
          </p:cNvPr>
          <p:cNvSpPr>
            <a:spLocks noGrp="1"/>
          </p:cNvSpPr>
          <p:nvPr>
            <p:ph type="title"/>
          </p:nvPr>
        </p:nvSpPr>
        <p:spPr>
          <a:xfrm>
            <a:off x="540138" y="204012"/>
            <a:ext cx="5522844" cy="680991"/>
          </a:xfrm>
          <a:ln w="38100">
            <a:solidFill>
              <a:srgbClr val="FF66FF"/>
            </a:solidFill>
          </a:ln>
        </p:spPr>
        <p:txBody>
          <a:bodyPr>
            <a:normAutofit/>
          </a:bodyPr>
          <a:lstStyle/>
          <a:p>
            <a:pPr algn="ctr"/>
            <a:r>
              <a:rPr lang="en-GB" sz="3600" dirty="0">
                <a:latin typeface="Aharoni" panose="02010803020104030203" pitchFamily="2" charset="-79"/>
                <a:cs typeface="Aharoni" panose="02010803020104030203" pitchFamily="2" charset="-79"/>
              </a:rPr>
              <a:t>Packing and Kit </a:t>
            </a:r>
          </a:p>
        </p:txBody>
      </p:sp>
      <p:sp>
        <p:nvSpPr>
          <p:cNvPr id="3" name="Content Placeholder 2">
            <a:extLst>
              <a:ext uri="{FF2B5EF4-FFF2-40B4-BE49-F238E27FC236}">
                <a16:creationId xmlns:a16="http://schemas.microsoft.com/office/drawing/2014/main" id="{9D958B69-F64A-4323-B1BA-C35EF39E74BC}"/>
              </a:ext>
            </a:extLst>
          </p:cNvPr>
          <p:cNvSpPr>
            <a:spLocks noGrp="1"/>
          </p:cNvSpPr>
          <p:nvPr>
            <p:ph idx="1"/>
          </p:nvPr>
        </p:nvSpPr>
        <p:spPr>
          <a:xfrm>
            <a:off x="406000" y="5131490"/>
            <a:ext cx="6115326" cy="1543051"/>
          </a:xfrm>
          <a:solidFill>
            <a:srgbClr val="66FFFF"/>
          </a:solidFill>
        </p:spPr>
        <p:txBody>
          <a:bodyPr>
            <a:normAutofit/>
          </a:bodyPr>
          <a:lstStyle/>
          <a:p>
            <a:pPr marL="0" indent="0">
              <a:buNone/>
            </a:pPr>
            <a:r>
              <a:rPr lang="en-GB" sz="1800" b="1" dirty="0"/>
              <a:t>Reminder:</a:t>
            </a:r>
          </a:p>
          <a:p>
            <a:pPr marL="0" indent="0">
              <a:buNone/>
            </a:pPr>
            <a:r>
              <a:rPr lang="en-GB" sz="1800" dirty="0"/>
              <a:t>We are going for a digital detox approach to Beaumanor!</a:t>
            </a:r>
          </a:p>
          <a:p>
            <a:pPr marL="0" indent="0">
              <a:buNone/>
            </a:pPr>
            <a:r>
              <a:rPr lang="en-GB" sz="1800" dirty="0"/>
              <a:t>Students should not bring their mobile phones with them. </a:t>
            </a:r>
          </a:p>
          <a:p>
            <a:pPr marL="0" indent="0">
              <a:buNone/>
            </a:pPr>
            <a:r>
              <a:rPr lang="en-GB" sz="1800" dirty="0"/>
              <a:t>Staff will have phones to contact home in an emergency</a:t>
            </a:r>
          </a:p>
        </p:txBody>
      </p:sp>
      <p:sp>
        <p:nvSpPr>
          <p:cNvPr id="4" name="TextBox 3">
            <a:extLst>
              <a:ext uri="{FF2B5EF4-FFF2-40B4-BE49-F238E27FC236}">
                <a16:creationId xmlns:a16="http://schemas.microsoft.com/office/drawing/2014/main" id="{31D87635-24C5-47FF-8C63-3F474174BD3D}"/>
              </a:ext>
            </a:extLst>
          </p:cNvPr>
          <p:cNvSpPr txBox="1"/>
          <p:nvPr/>
        </p:nvSpPr>
        <p:spPr>
          <a:xfrm>
            <a:off x="299956" y="1091908"/>
            <a:ext cx="4065455" cy="2031325"/>
          </a:xfrm>
          <a:prstGeom prst="rect">
            <a:avLst/>
          </a:prstGeom>
          <a:solidFill>
            <a:srgbClr val="66FF66"/>
          </a:solidFill>
        </p:spPr>
        <p:txBody>
          <a:bodyPr wrap="square" rtlCol="0">
            <a:spAutoFit/>
          </a:bodyPr>
          <a:lstStyle/>
          <a:p>
            <a:r>
              <a:rPr lang="en-GB" b="1" dirty="0"/>
              <a:t>Bags: </a:t>
            </a:r>
          </a:p>
          <a:p>
            <a:pPr marL="285750" indent="-285750">
              <a:buFont typeface="Arial" panose="020B0604020202020204" pitchFamily="34" charset="0"/>
              <a:buChar char="•"/>
            </a:pPr>
            <a:r>
              <a:rPr lang="en-GB" dirty="0"/>
              <a:t>Everything should fit in one bag/holdall that the student is able to carry themselves. </a:t>
            </a:r>
          </a:p>
          <a:p>
            <a:pPr marL="285750" indent="-285750">
              <a:buFont typeface="Arial" panose="020B0604020202020204" pitchFamily="34" charset="0"/>
              <a:buChar char="•"/>
            </a:pPr>
            <a:r>
              <a:rPr lang="en-GB" dirty="0"/>
              <a:t>They may wish to bring a small rucksack for the coach and for when they are out on activities. </a:t>
            </a:r>
          </a:p>
        </p:txBody>
      </p:sp>
      <p:pic>
        <p:nvPicPr>
          <p:cNvPr id="2050" name="Picture 2" descr="Backpack icon - Download on Iconfinder on Iconfinder">
            <a:extLst>
              <a:ext uri="{FF2B5EF4-FFF2-40B4-BE49-F238E27FC236}">
                <a16:creationId xmlns:a16="http://schemas.microsoft.com/office/drawing/2014/main" id="{143BEC14-5419-4710-9C5B-7CA6BCA0E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6860" y="2590862"/>
            <a:ext cx="766763" cy="7667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ogshow 55L Packable Travel Duffle Bag, Overnight Weekend Carry on Holdall  Bag Foldable Sports Gym Bag with Shoe Compartment for Men Women :  Amazon.co.uk: Luggage">
            <a:extLst>
              <a:ext uri="{FF2B5EF4-FFF2-40B4-BE49-F238E27FC236}">
                <a16:creationId xmlns:a16="http://schemas.microsoft.com/office/drawing/2014/main" id="{6FB02F45-F95B-4EB0-AAC0-0A0F83AEA6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615" y="1242278"/>
            <a:ext cx="1624544" cy="12121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ABF9BCE-E330-440E-92ED-57873326C14C}"/>
              </a:ext>
            </a:extLst>
          </p:cNvPr>
          <p:cNvSpPr txBox="1"/>
          <p:nvPr/>
        </p:nvSpPr>
        <p:spPr>
          <a:xfrm>
            <a:off x="277089" y="3259657"/>
            <a:ext cx="4546702" cy="1815882"/>
          </a:xfrm>
          <a:prstGeom prst="rect">
            <a:avLst/>
          </a:prstGeom>
          <a:solidFill>
            <a:srgbClr val="FF66FF"/>
          </a:solidFill>
        </p:spPr>
        <p:txBody>
          <a:bodyPr wrap="square" rtlCol="0">
            <a:spAutoFit/>
          </a:bodyPr>
          <a:lstStyle/>
          <a:p>
            <a:r>
              <a:rPr lang="en-GB" sz="1400" b="1" dirty="0"/>
              <a:t>Top tips!</a:t>
            </a:r>
          </a:p>
          <a:p>
            <a:pPr marL="285750" indent="-285750">
              <a:buFont typeface="Arial" panose="020B0604020202020204" pitchFamily="34" charset="0"/>
              <a:buChar char="•"/>
            </a:pPr>
            <a:r>
              <a:rPr lang="en-GB" sz="1400" dirty="0"/>
              <a:t>Name everything! Including the bag! </a:t>
            </a:r>
          </a:p>
          <a:p>
            <a:pPr marL="285750" indent="-285750">
              <a:buFont typeface="Arial" panose="020B0604020202020204" pitchFamily="34" charset="0"/>
              <a:buChar char="•"/>
            </a:pPr>
            <a:r>
              <a:rPr lang="en-GB" sz="1400" dirty="0"/>
              <a:t>Student should practice packing their bag (for the return home) </a:t>
            </a:r>
          </a:p>
          <a:p>
            <a:pPr marL="285750" indent="-285750">
              <a:buFont typeface="Arial" panose="020B0604020202020204" pitchFamily="34" charset="0"/>
              <a:buChar char="•"/>
            </a:pPr>
            <a:r>
              <a:rPr lang="en-GB" sz="1400" dirty="0"/>
              <a:t>Bring carrier bags (for wet and muddy clothes!)</a:t>
            </a:r>
          </a:p>
          <a:p>
            <a:pPr marL="285750" indent="-285750">
              <a:buFont typeface="Arial" panose="020B0604020202020204" pitchFamily="34" charset="0"/>
              <a:buChar char="•"/>
            </a:pPr>
            <a:r>
              <a:rPr lang="en-GB" sz="1400" dirty="0"/>
              <a:t>Students should pack their own bags, so they know where everything is when they arrive at Beaumanor!</a:t>
            </a:r>
          </a:p>
          <a:p>
            <a:pPr marL="285750" indent="-285750">
              <a:buFont typeface="Arial" panose="020B0604020202020204" pitchFamily="34" charset="0"/>
              <a:buChar char="•"/>
            </a:pPr>
            <a:r>
              <a:rPr lang="en-GB" sz="1400" dirty="0"/>
              <a:t>Make sure you pack clothes for the disco!</a:t>
            </a:r>
          </a:p>
        </p:txBody>
      </p:sp>
      <p:pic>
        <p:nvPicPr>
          <p:cNvPr id="2054" name="Picture 6" descr="Wendy's Top Tips on Benefit Applications - Steel Bones">
            <a:extLst>
              <a:ext uri="{FF2B5EF4-FFF2-40B4-BE49-F238E27FC236}">
                <a16:creationId xmlns:a16="http://schemas.microsoft.com/office/drawing/2014/main" id="{FC945A93-9A6D-4633-8A98-46BF4CFD46A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435" r="21369"/>
          <a:stretch/>
        </p:blipFill>
        <p:spPr bwMode="auto">
          <a:xfrm>
            <a:off x="5733623" y="3494049"/>
            <a:ext cx="1842406" cy="15430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o Cell Phones Vector Art, Icons, and Graphics for Free Download">
            <a:extLst>
              <a:ext uri="{FF2B5EF4-FFF2-40B4-BE49-F238E27FC236}">
                <a16:creationId xmlns:a16="http://schemas.microsoft.com/office/drawing/2014/main" id="{B71664D9-27DF-4873-8534-2650185E2D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8594" y="5130935"/>
            <a:ext cx="1543050" cy="15430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538CB379-1687-4102-8C87-739E84169346}"/>
              </a:ext>
            </a:extLst>
          </p:cNvPr>
          <p:cNvGraphicFramePr>
            <a:graphicFrameLocks noGrp="1"/>
          </p:cNvGraphicFramePr>
          <p:nvPr>
            <p:extLst>
              <p:ext uri="{D42A27DB-BD31-4B8C-83A1-F6EECF244321}">
                <p14:modId xmlns:p14="http://schemas.microsoft.com/office/powerpoint/2010/main" val="601469973"/>
              </p:ext>
            </p:extLst>
          </p:nvPr>
        </p:nvGraphicFramePr>
        <p:xfrm>
          <a:off x="7703455" y="641774"/>
          <a:ext cx="1842405" cy="5431701"/>
        </p:xfrm>
        <a:graphic>
          <a:graphicData uri="http://schemas.openxmlformats.org/drawingml/2006/table">
            <a:tbl>
              <a:tblPr firstRow="1" firstCol="1" bandRow="1">
                <a:tableStyleId>{5940675A-B579-460E-94D1-54222C63F5DA}</a:tableStyleId>
              </a:tblPr>
              <a:tblGrid>
                <a:gridCol w="1842405">
                  <a:extLst>
                    <a:ext uri="{9D8B030D-6E8A-4147-A177-3AD203B41FA5}">
                      <a16:colId xmlns:a16="http://schemas.microsoft.com/office/drawing/2014/main" val="686341332"/>
                    </a:ext>
                  </a:extLst>
                </a:gridCol>
              </a:tblGrid>
              <a:tr h="247595">
                <a:tc>
                  <a:txBody>
                    <a:bodyPr/>
                    <a:lstStyle/>
                    <a:p>
                      <a:pPr algn="ctr">
                        <a:lnSpc>
                          <a:spcPct val="107000"/>
                        </a:lnSpc>
                        <a:spcAft>
                          <a:spcPts val="800"/>
                        </a:spcAft>
                      </a:pPr>
                      <a:r>
                        <a:rPr lang="en-GB" sz="1050" b="1" dirty="0">
                          <a:effectLst/>
                        </a:rPr>
                        <a:t>Residential kit</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910840377"/>
                  </a:ext>
                </a:extLst>
              </a:tr>
              <a:tr h="247595">
                <a:tc>
                  <a:txBody>
                    <a:bodyPr/>
                    <a:lstStyle/>
                    <a:p>
                      <a:pPr algn="l">
                        <a:lnSpc>
                          <a:spcPct val="107000"/>
                        </a:lnSpc>
                        <a:spcAft>
                          <a:spcPts val="800"/>
                        </a:spcAft>
                      </a:pPr>
                      <a:r>
                        <a:rPr lang="en-GB" sz="1050" dirty="0">
                          <a:effectLst/>
                        </a:rPr>
                        <a:t>The tent! (If camping)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3705400"/>
                  </a:ext>
                </a:extLst>
              </a:tr>
              <a:tr h="255014">
                <a:tc>
                  <a:txBody>
                    <a:bodyPr/>
                    <a:lstStyle/>
                    <a:p>
                      <a:pPr algn="l">
                        <a:lnSpc>
                          <a:spcPct val="107000"/>
                        </a:lnSpc>
                        <a:spcAft>
                          <a:spcPts val="800"/>
                        </a:spcAft>
                      </a:pPr>
                      <a:r>
                        <a:rPr lang="en-GB" sz="1050">
                          <a:effectLst/>
                        </a:rPr>
                        <a:t>Sleeping bag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2145957"/>
                  </a:ext>
                </a:extLst>
              </a:tr>
              <a:tr h="247595">
                <a:tc>
                  <a:txBody>
                    <a:bodyPr/>
                    <a:lstStyle/>
                    <a:p>
                      <a:pPr algn="l">
                        <a:lnSpc>
                          <a:spcPct val="107000"/>
                        </a:lnSpc>
                        <a:spcAft>
                          <a:spcPts val="800"/>
                        </a:spcAft>
                      </a:pPr>
                      <a:r>
                        <a:rPr lang="en-GB" sz="1050">
                          <a:effectLst/>
                        </a:rPr>
                        <a:t>Pillow</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4824868"/>
                  </a:ext>
                </a:extLst>
              </a:tr>
              <a:tr h="488885">
                <a:tc>
                  <a:txBody>
                    <a:bodyPr/>
                    <a:lstStyle/>
                    <a:p>
                      <a:pPr algn="l">
                        <a:lnSpc>
                          <a:spcPct val="107000"/>
                        </a:lnSpc>
                        <a:spcAft>
                          <a:spcPts val="800"/>
                        </a:spcAft>
                      </a:pPr>
                      <a:r>
                        <a:rPr lang="en-GB" sz="1050">
                          <a:effectLst/>
                        </a:rPr>
                        <a:t>If camping – Camping mat (no inflatable air beds)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4661119"/>
                  </a:ext>
                </a:extLst>
              </a:tr>
              <a:tr h="247595">
                <a:tc>
                  <a:txBody>
                    <a:bodyPr/>
                    <a:lstStyle/>
                    <a:p>
                      <a:pPr algn="l">
                        <a:lnSpc>
                          <a:spcPct val="107000"/>
                        </a:lnSpc>
                        <a:spcAft>
                          <a:spcPts val="800"/>
                        </a:spcAft>
                      </a:pPr>
                      <a:r>
                        <a:rPr lang="en-GB" sz="1050">
                          <a:effectLst/>
                        </a:rPr>
                        <a:t>Towel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5112151"/>
                  </a:ext>
                </a:extLst>
              </a:tr>
              <a:tr h="738892">
                <a:tc>
                  <a:txBody>
                    <a:bodyPr/>
                    <a:lstStyle/>
                    <a:p>
                      <a:pPr algn="l">
                        <a:lnSpc>
                          <a:spcPct val="107000"/>
                        </a:lnSpc>
                        <a:spcAft>
                          <a:spcPts val="800"/>
                        </a:spcAft>
                      </a:pPr>
                      <a:r>
                        <a:rPr lang="en-GB" sz="1050">
                          <a:effectLst/>
                        </a:rPr>
                        <a:t>Toiletries (e.g. shower gel, shampoo, toothpaste, toothbrush)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5068336"/>
                  </a:ext>
                </a:extLst>
              </a:tr>
              <a:tr h="247595">
                <a:tc>
                  <a:txBody>
                    <a:bodyPr/>
                    <a:lstStyle/>
                    <a:p>
                      <a:pPr algn="l">
                        <a:lnSpc>
                          <a:spcPct val="107000"/>
                        </a:lnSpc>
                        <a:spcAft>
                          <a:spcPts val="800"/>
                        </a:spcAft>
                      </a:pPr>
                      <a:r>
                        <a:rPr lang="en-GB" sz="1050">
                          <a:effectLst/>
                        </a:rPr>
                        <a:t>Underwear (plus spares!)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1515180"/>
                  </a:ext>
                </a:extLst>
              </a:tr>
              <a:tr h="247595">
                <a:tc>
                  <a:txBody>
                    <a:bodyPr/>
                    <a:lstStyle/>
                    <a:p>
                      <a:pPr algn="l">
                        <a:lnSpc>
                          <a:spcPct val="107000"/>
                        </a:lnSpc>
                        <a:spcAft>
                          <a:spcPts val="800"/>
                        </a:spcAft>
                      </a:pPr>
                      <a:r>
                        <a:rPr lang="en-GB" sz="1050">
                          <a:effectLst/>
                        </a:rPr>
                        <a:t>Torch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4283373"/>
                  </a:ext>
                </a:extLst>
              </a:tr>
              <a:tr h="247595">
                <a:tc>
                  <a:txBody>
                    <a:bodyPr/>
                    <a:lstStyle/>
                    <a:p>
                      <a:pPr algn="l">
                        <a:lnSpc>
                          <a:spcPct val="107000"/>
                        </a:lnSpc>
                        <a:spcAft>
                          <a:spcPts val="800"/>
                        </a:spcAft>
                      </a:pPr>
                      <a:r>
                        <a:rPr lang="en-GB" sz="1050">
                          <a:effectLst/>
                        </a:rPr>
                        <a:t>Nightwear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1173589"/>
                  </a:ext>
                </a:extLst>
              </a:tr>
              <a:tr h="247595">
                <a:tc>
                  <a:txBody>
                    <a:bodyPr/>
                    <a:lstStyle/>
                    <a:p>
                      <a:pPr algn="l">
                        <a:lnSpc>
                          <a:spcPct val="107000"/>
                        </a:lnSpc>
                        <a:spcAft>
                          <a:spcPts val="800"/>
                        </a:spcAft>
                      </a:pPr>
                      <a:r>
                        <a:rPr lang="en-GB" sz="1050">
                          <a:effectLst/>
                        </a:rPr>
                        <a:t>Trainers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1295012"/>
                  </a:ext>
                </a:extLst>
              </a:tr>
              <a:tr h="488885">
                <a:tc>
                  <a:txBody>
                    <a:bodyPr/>
                    <a:lstStyle/>
                    <a:p>
                      <a:pPr algn="l">
                        <a:lnSpc>
                          <a:spcPct val="107000"/>
                        </a:lnSpc>
                        <a:spcAft>
                          <a:spcPts val="800"/>
                        </a:spcAft>
                      </a:pPr>
                      <a:r>
                        <a:rPr lang="en-GB" sz="1050">
                          <a:effectLst/>
                        </a:rPr>
                        <a:t>Indoor shoes (e.g. sliders, dry trainers)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412326"/>
                  </a:ext>
                </a:extLst>
              </a:tr>
              <a:tr h="247595">
                <a:tc>
                  <a:txBody>
                    <a:bodyPr/>
                    <a:lstStyle/>
                    <a:p>
                      <a:pPr algn="l">
                        <a:lnSpc>
                          <a:spcPct val="107000"/>
                        </a:lnSpc>
                        <a:spcAft>
                          <a:spcPts val="800"/>
                        </a:spcAft>
                      </a:pPr>
                      <a:r>
                        <a:rPr lang="en-GB" sz="1050">
                          <a:effectLst/>
                        </a:rPr>
                        <a:t>Sun hat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1312215"/>
                  </a:ext>
                </a:extLst>
              </a:tr>
              <a:tr h="247595">
                <a:tc>
                  <a:txBody>
                    <a:bodyPr/>
                    <a:lstStyle/>
                    <a:p>
                      <a:pPr algn="l">
                        <a:lnSpc>
                          <a:spcPct val="107000"/>
                        </a:lnSpc>
                        <a:spcAft>
                          <a:spcPts val="800"/>
                        </a:spcAft>
                      </a:pPr>
                      <a:r>
                        <a:rPr lang="en-GB" sz="1050">
                          <a:effectLst/>
                        </a:rPr>
                        <a:t>Sun cream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0373273"/>
                  </a:ext>
                </a:extLst>
              </a:tr>
              <a:tr h="247595">
                <a:tc>
                  <a:txBody>
                    <a:bodyPr/>
                    <a:lstStyle/>
                    <a:p>
                      <a:pPr algn="l">
                        <a:lnSpc>
                          <a:spcPct val="107000"/>
                        </a:lnSpc>
                        <a:spcAft>
                          <a:spcPts val="800"/>
                        </a:spcAft>
                      </a:pPr>
                      <a:r>
                        <a:rPr lang="en-GB" sz="1050">
                          <a:effectLst/>
                        </a:rPr>
                        <a:t>Plastic bags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9727952"/>
                  </a:ext>
                </a:extLst>
              </a:tr>
              <a:tr h="488885">
                <a:tc>
                  <a:txBody>
                    <a:bodyPr/>
                    <a:lstStyle/>
                    <a:p>
                      <a:pPr algn="l">
                        <a:lnSpc>
                          <a:spcPct val="107000"/>
                        </a:lnSpc>
                        <a:spcAft>
                          <a:spcPts val="800"/>
                        </a:spcAft>
                      </a:pPr>
                      <a:r>
                        <a:rPr lang="en-GB" sz="1050">
                          <a:effectLst/>
                        </a:rPr>
                        <a:t>Clothes for around site (non-activity clothes)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6809836"/>
                  </a:ext>
                </a:extLst>
              </a:tr>
              <a:tr h="247595">
                <a:tc>
                  <a:txBody>
                    <a:bodyPr/>
                    <a:lstStyle/>
                    <a:p>
                      <a:pPr algn="l">
                        <a:lnSpc>
                          <a:spcPct val="107000"/>
                        </a:lnSpc>
                        <a:spcAft>
                          <a:spcPts val="800"/>
                        </a:spcAft>
                      </a:pPr>
                      <a:r>
                        <a:rPr lang="en-GB" sz="1050" dirty="0">
                          <a:effectLst/>
                        </a:rPr>
                        <a:t>Gift shop money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3841083"/>
                  </a:ext>
                </a:extLst>
              </a:tr>
            </a:tbl>
          </a:graphicData>
        </a:graphic>
      </p:graphicFrame>
      <p:graphicFrame>
        <p:nvGraphicFramePr>
          <p:cNvPr id="7" name="Table 6">
            <a:extLst>
              <a:ext uri="{FF2B5EF4-FFF2-40B4-BE49-F238E27FC236}">
                <a16:creationId xmlns:a16="http://schemas.microsoft.com/office/drawing/2014/main" id="{DD0D9F74-E6BB-4FC5-B04E-C67B5AB8F7F5}"/>
              </a:ext>
            </a:extLst>
          </p:cNvPr>
          <p:cNvGraphicFramePr>
            <a:graphicFrameLocks noGrp="1"/>
          </p:cNvGraphicFramePr>
          <p:nvPr>
            <p:extLst>
              <p:ext uri="{D42A27DB-BD31-4B8C-83A1-F6EECF244321}">
                <p14:modId xmlns:p14="http://schemas.microsoft.com/office/powerpoint/2010/main" val="4072950829"/>
              </p:ext>
            </p:extLst>
          </p:nvPr>
        </p:nvGraphicFramePr>
        <p:xfrm>
          <a:off x="9943595" y="721293"/>
          <a:ext cx="1842405" cy="5181167"/>
        </p:xfrm>
        <a:graphic>
          <a:graphicData uri="http://schemas.openxmlformats.org/drawingml/2006/table">
            <a:tbl>
              <a:tblPr firstRow="1" firstCol="1" bandRow="1">
                <a:tableStyleId>{5940675A-B579-460E-94D1-54222C63F5DA}</a:tableStyleId>
              </a:tblPr>
              <a:tblGrid>
                <a:gridCol w="1842405">
                  <a:extLst>
                    <a:ext uri="{9D8B030D-6E8A-4147-A177-3AD203B41FA5}">
                      <a16:colId xmlns:a16="http://schemas.microsoft.com/office/drawing/2014/main" val="92672002"/>
                    </a:ext>
                  </a:extLst>
                </a:gridCol>
              </a:tblGrid>
              <a:tr h="286325">
                <a:tc>
                  <a:txBody>
                    <a:bodyPr/>
                    <a:lstStyle/>
                    <a:p>
                      <a:pPr algn="ctr">
                        <a:lnSpc>
                          <a:spcPct val="107000"/>
                        </a:lnSpc>
                        <a:spcAft>
                          <a:spcPts val="800"/>
                        </a:spcAft>
                      </a:pPr>
                      <a:r>
                        <a:rPr lang="en-GB" sz="1050" b="1" dirty="0">
                          <a:effectLst/>
                        </a:rPr>
                        <a:t>Kit for activities </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6FFFF"/>
                    </a:solidFill>
                  </a:tcPr>
                </a:tc>
                <a:extLst>
                  <a:ext uri="{0D108BD9-81ED-4DB2-BD59-A6C34878D82A}">
                    <a16:rowId xmlns:a16="http://schemas.microsoft.com/office/drawing/2014/main" val="2369801398"/>
                  </a:ext>
                </a:extLst>
              </a:tr>
              <a:tr h="294802">
                <a:tc>
                  <a:txBody>
                    <a:bodyPr/>
                    <a:lstStyle/>
                    <a:p>
                      <a:pPr algn="l">
                        <a:lnSpc>
                          <a:spcPct val="107000"/>
                        </a:lnSpc>
                        <a:spcAft>
                          <a:spcPts val="800"/>
                        </a:spcAft>
                      </a:pPr>
                      <a:r>
                        <a:rPr lang="en-GB" sz="1050">
                          <a:effectLst/>
                        </a:rPr>
                        <a:t>Tops/light weight t-shirts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9749116"/>
                  </a:ext>
                </a:extLst>
              </a:tr>
              <a:tr h="750474">
                <a:tc>
                  <a:txBody>
                    <a:bodyPr/>
                    <a:lstStyle/>
                    <a:p>
                      <a:pPr algn="l">
                        <a:lnSpc>
                          <a:spcPct val="107000"/>
                        </a:lnSpc>
                        <a:spcAft>
                          <a:spcPts val="800"/>
                        </a:spcAft>
                      </a:pPr>
                      <a:r>
                        <a:rPr lang="en-GB" sz="1050" dirty="0">
                          <a:effectLst/>
                        </a:rPr>
                        <a:t>Thermals or leggings/tracksuit bottoms/shorts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796834"/>
                  </a:ext>
                </a:extLst>
              </a:tr>
              <a:tr h="496548">
                <a:tc>
                  <a:txBody>
                    <a:bodyPr/>
                    <a:lstStyle/>
                    <a:p>
                      <a:pPr algn="l">
                        <a:lnSpc>
                          <a:spcPct val="107000"/>
                        </a:lnSpc>
                        <a:spcAft>
                          <a:spcPts val="800"/>
                        </a:spcAft>
                      </a:pPr>
                      <a:r>
                        <a:rPr lang="en-GB" sz="1050">
                          <a:effectLst/>
                        </a:rPr>
                        <a:t>Sweatshirt/jumpers/fleece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7585881"/>
                  </a:ext>
                </a:extLst>
              </a:tr>
              <a:tr h="286325">
                <a:tc>
                  <a:txBody>
                    <a:bodyPr/>
                    <a:lstStyle/>
                    <a:p>
                      <a:pPr algn="l">
                        <a:lnSpc>
                          <a:spcPct val="107000"/>
                        </a:lnSpc>
                        <a:spcAft>
                          <a:spcPts val="800"/>
                        </a:spcAft>
                      </a:pPr>
                      <a:r>
                        <a:rPr lang="en-GB" sz="1050">
                          <a:effectLst/>
                        </a:rPr>
                        <a:t>Waterproof jacket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5736384"/>
                  </a:ext>
                </a:extLst>
              </a:tr>
              <a:tr h="496548">
                <a:tc>
                  <a:txBody>
                    <a:bodyPr/>
                    <a:lstStyle/>
                    <a:p>
                      <a:pPr algn="l">
                        <a:lnSpc>
                          <a:spcPct val="107000"/>
                        </a:lnSpc>
                        <a:spcAft>
                          <a:spcPts val="800"/>
                        </a:spcAft>
                      </a:pPr>
                      <a:r>
                        <a:rPr lang="en-GB" sz="1050">
                          <a:effectLst/>
                        </a:rPr>
                        <a:t>Waterproof trousers (optional)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6895699"/>
                  </a:ext>
                </a:extLst>
              </a:tr>
              <a:tr h="286325">
                <a:tc>
                  <a:txBody>
                    <a:bodyPr/>
                    <a:lstStyle/>
                    <a:p>
                      <a:pPr algn="l">
                        <a:lnSpc>
                          <a:spcPct val="107000"/>
                        </a:lnSpc>
                        <a:spcAft>
                          <a:spcPts val="800"/>
                        </a:spcAft>
                      </a:pPr>
                      <a:r>
                        <a:rPr lang="en-GB" sz="1050">
                          <a:effectLst/>
                        </a:rPr>
                        <a:t>Hat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2196763"/>
                  </a:ext>
                </a:extLst>
              </a:tr>
              <a:tr h="496548">
                <a:tc>
                  <a:txBody>
                    <a:bodyPr/>
                    <a:lstStyle/>
                    <a:p>
                      <a:pPr algn="l">
                        <a:lnSpc>
                          <a:spcPct val="107000"/>
                        </a:lnSpc>
                        <a:spcAft>
                          <a:spcPts val="800"/>
                        </a:spcAft>
                      </a:pPr>
                      <a:r>
                        <a:rPr lang="en-GB" sz="1050">
                          <a:effectLst/>
                        </a:rPr>
                        <a:t>Old trainers (that can get wet and/or muddy)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3224883"/>
                  </a:ext>
                </a:extLst>
              </a:tr>
              <a:tr h="496548">
                <a:tc>
                  <a:txBody>
                    <a:bodyPr/>
                    <a:lstStyle/>
                    <a:p>
                      <a:pPr algn="l">
                        <a:lnSpc>
                          <a:spcPct val="107000"/>
                        </a:lnSpc>
                        <a:spcAft>
                          <a:spcPts val="800"/>
                        </a:spcAft>
                      </a:pPr>
                      <a:r>
                        <a:rPr lang="en-GB" sz="1050">
                          <a:effectLst/>
                        </a:rPr>
                        <a:t>Wet shoes for canoeing (optional)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6837772"/>
                  </a:ext>
                </a:extLst>
              </a:tr>
              <a:tr h="286325">
                <a:tc>
                  <a:txBody>
                    <a:bodyPr/>
                    <a:lstStyle/>
                    <a:p>
                      <a:pPr algn="l">
                        <a:lnSpc>
                          <a:spcPct val="107000"/>
                        </a:lnSpc>
                        <a:spcAft>
                          <a:spcPts val="800"/>
                        </a:spcAft>
                      </a:pPr>
                      <a:r>
                        <a:rPr lang="en-GB" sz="1050" dirty="0">
                          <a:effectLst/>
                        </a:rPr>
                        <a:t> Clothes for the Disco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7261826"/>
                  </a:ext>
                </a:extLst>
              </a:tr>
              <a:tr h="1004399">
                <a:tc>
                  <a:txBody>
                    <a:bodyPr/>
                    <a:lstStyle/>
                    <a:p>
                      <a:pPr algn="l">
                        <a:lnSpc>
                          <a:spcPct val="107000"/>
                        </a:lnSpc>
                        <a:spcAft>
                          <a:spcPts val="800"/>
                        </a:spcAft>
                      </a:pPr>
                      <a:r>
                        <a:rPr lang="en-GB" sz="1050" dirty="0">
                          <a:effectLst/>
                        </a:rPr>
                        <a:t>Personal protective equipment such as helmets and harnesses are provided.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4262975"/>
                  </a:ext>
                </a:extLst>
              </a:tr>
            </a:tbl>
          </a:graphicData>
        </a:graphic>
      </p:graphicFrame>
    </p:spTree>
    <p:extLst>
      <p:ext uri="{BB962C8B-B14F-4D97-AF65-F5344CB8AC3E}">
        <p14:creationId xmlns:p14="http://schemas.microsoft.com/office/powerpoint/2010/main" val="501035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bwMode="auto">
          <a:xfrm>
            <a:off x="1981200" y="485775"/>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eaLnBrk="1" hangingPunct="1"/>
            <a:r>
              <a:rPr lang="en-GB" altLang="en-US" dirty="0">
                <a:solidFill>
                  <a:srgbClr val="7030A0"/>
                </a:solidFill>
                <a:latin typeface="Abadi" panose="020B0604020104020204" pitchFamily="34" charset="0"/>
              </a:rPr>
              <a:t>Residential Kit</a:t>
            </a:r>
          </a:p>
        </p:txBody>
      </p:sp>
      <p:sp>
        <p:nvSpPr>
          <p:cNvPr id="30724" name="Rectangle 3"/>
          <p:cNvSpPr>
            <a:spLocks noGrp="1" noChangeArrowheads="1"/>
          </p:cNvSpPr>
          <p:nvPr>
            <p:ph type="body" sz="half" idx="1"/>
          </p:nvPr>
        </p:nvSpPr>
        <p:spPr bwMode="auto">
          <a:xfrm>
            <a:off x="2057400" y="1380808"/>
            <a:ext cx="4038600" cy="4991417"/>
          </a:xfrm>
          <a:solidFill>
            <a:schemeClr val="bg1">
              <a:alpha val="50000"/>
            </a:schemeClr>
          </a:solidFill>
        </p:spPr>
        <p:txBody>
          <a:bodyPr vert="horz" wrap="square" lIns="91440" tIns="45720" rIns="91440" bIns="45720" numCol="1" rtlCol="0" anchor="t" anchorCtr="0" compatLnSpc="1">
            <a:prstTxWarp prst="textNoShape">
              <a:avLst/>
            </a:prstTxWarp>
            <a:normAutofit/>
          </a:bodyPr>
          <a:lstStyle/>
          <a:p>
            <a:pPr eaLnBrk="1" hangingPunct="1"/>
            <a:r>
              <a:rPr lang="en-GB" altLang="en-US" sz="2400" b="1">
                <a:solidFill>
                  <a:srgbClr val="002060"/>
                </a:solidFill>
                <a:latin typeface="Century Gothic" pitchFamily="34" charset="0"/>
              </a:rPr>
              <a:t>Sleeping bag</a:t>
            </a:r>
          </a:p>
          <a:p>
            <a:pPr eaLnBrk="1" hangingPunct="1"/>
            <a:r>
              <a:rPr lang="en-GB" altLang="en-US" sz="2400" b="1">
                <a:solidFill>
                  <a:srgbClr val="002060"/>
                </a:solidFill>
                <a:latin typeface="Century Gothic" pitchFamily="34" charset="0"/>
              </a:rPr>
              <a:t>Pillow</a:t>
            </a:r>
          </a:p>
          <a:p>
            <a:pPr eaLnBrk="1" hangingPunct="1"/>
            <a:r>
              <a:rPr lang="en-GB" altLang="en-US" sz="2400" b="1">
                <a:solidFill>
                  <a:srgbClr val="002060"/>
                </a:solidFill>
                <a:latin typeface="Century Gothic" pitchFamily="34" charset="0"/>
              </a:rPr>
              <a:t>Toiletries</a:t>
            </a:r>
          </a:p>
          <a:p>
            <a:pPr eaLnBrk="1" hangingPunct="1"/>
            <a:r>
              <a:rPr lang="en-GB" altLang="en-US" sz="2400" b="1">
                <a:solidFill>
                  <a:srgbClr val="002060"/>
                </a:solidFill>
                <a:latin typeface="Century Gothic" pitchFamily="34" charset="0"/>
              </a:rPr>
              <a:t>Towel</a:t>
            </a:r>
          </a:p>
          <a:p>
            <a:pPr eaLnBrk="1" hangingPunct="1"/>
            <a:r>
              <a:rPr lang="en-GB" altLang="en-US" sz="2400" b="1">
                <a:solidFill>
                  <a:srgbClr val="002060"/>
                </a:solidFill>
                <a:latin typeface="Century Gothic" pitchFamily="34" charset="0"/>
              </a:rPr>
              <a:t>Nightwear</a:t>
            </a:r>
          </a:p>
          <a:p>
            <a:pPr eaLnBrk="1" hangingPunct="1"/>
            <a:r>
              <a:rPr lang="en-GB" altLang="en-US" sz="2400" b="1">
                <a:solidFill>
                  <a:srgbClr val="002060"/>
                </a:solidFill>
                <a:latin typeface="Century Gothic" pitchFamily="34" charset="0"/>
              </a:rPr>
              <a:t>Underwear</a:t>
            </a:r>
          </a:p>
          <a:p>
            <a:pPr eaLnBrk="1" hangingPunct="1"/>
            <a:r>
              <a:rPr lang="en-GB" altLang="en-US" sz="2400" b="1">
                <a:solidFill>
                  <a:srgbClr val="002060"/>
                </a:solidFill>
                <a:latin typeface="Century Gothic" pitchFamily="34" charset="0"/>
              </a:rPr>
              <a:t>Torch</a:t>
            </a:r>
          </a:p>
          <a:p>
            <a:pPr eaLnBrk="1" hangingPunct="1"/>
            <a:r>
              <a:rPr lang="en-GB" altLang="en-US" sz="2400" b="1">
                <a:solidFill>
                  <a:srgbClr val="002060"/>
                </a:solidFill>
                <a:latin typeface="Century Gothic" pitchFamily="34" charset="0"/>
              </a:rPr>
              <a:t>Indoor shoes </a:t>
            </a:r>
          </a:p>
          <a:p>
            <a:pPr eaLnBrk="1" hangingPunct="1"/>
            <a:r>
              <a:rPr lang="en-GB" altLang="en-US" sz="2400" b="1">
                <a:solidFill>
                  <a:srgbClr val="002060"/>
                </a:solidFill>
                <a:latin typeface="Century Gothic" pitchFamily="34" charset="0"/>
              </a:rPr>
              <a:t>Sun cream </a:t>
            </a:r>
          </a:p>
          <a:p>
            <a:pPr eaLnBrk="1" hangingPunct="1"/>
            <a:r>
              <a:rPr lang="en-GB" altLang="en-US" sz="2400" b="1">
                <a:solidFill>
                  <a:srgbClr val="002060"/>
                </a:solidFill>
                <a:latin typeface="Century Gothic" pitchFamily="34" charset="0"/>
              </a:rPr>
              <a:t>Plastic bags!!!</a:t>
            </a:r>
          </a:p>
          <a:p>
            <a:pPr eaLnBrk="1" hangingPunct="1"/>
            <a:r>
              <a:rPr lang="en-GB" altLang="en-US" sz="2400" b="1">
                <a:solidFill>
                  <a:srgbClr val="002060"/>
                </a:solidFill>
                <a:latin typeface="Century Gothic" pitchFamily="34" charset="0"/>
              </a:rPr>
              <a:t>Gift shop money</a:t>
            </a:r>
          </a:p>
          <a:p>
            <a:pPr eaLnBrk="1" hangingPunct="1"/>
            <a:endParaRPr lang="en-GB" altLang="en-US" sz="2400" b="1" dirty="0">
              <a:solidFill>
                <a:srgbClr val="FFFF00"/>
              </a:solidFill>
              <a:latin typeface="Century Gothic" pitchFamily="34" charset="0"/>
            </a:endParaRPr>
          </a:p>
        </p:txBody>
      </p:sp>
      <p:pic>
        <p:nvPicPr>
          <p:cNvPr id="1026" name="Picture 2" descr="Residential trip – Kit list | Wildchild Adventure">
            <a:extLst>
              <a:ext uri="{FF2B5EF4-FFF2-40B4-BE49-F238E27FC236}">
                <a16:creationId xmlns:a16="http://schemas.microsoft.com/office/drawing/2014/main" id="{15C664E7-CC83-79BA-F3EB-C2738EE0A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985" y="1504813"/>
            <a:ext cx="3361428" cy="22569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ldchild Residential trips for secondary schools | Wildchild Adventure">
            <a:extLst>
              <a:ext uri="{FF2B5EF4-FFF2-40B4-BE49-F238E27FC236}">
                <a16:creationId xmlns:a16="http://schemas.microsoft.com/office/drawing/2014/main" id="{8BB9672D-1F7C-AE3E-116E-68BC1ADEB1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4901" y="4288507"/>
            <a:ext cx="4639289" cy="16853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bwMode="auto">
          <a:xfrm>
            <a:off x="464917" y="344406"/>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eaLnBrk="1" hangingPunct="1"/>
            <a:r>
              <a:rPr lang="en-GB" altLang="en-US" b="1" dirty="0">
                <a:solidFill>
                  <a:srgbClr val="7030A0"/>
                </a:solidFill>
                <a:latin typeface="Abadi" panose="020B0604020104020204" pitchFamily="34" charset="0"/>
              </a:rPr>
              <a:t>Kit for Activities</a:t>
            </a:r>
          </a:p>
        </p:txBody>
      </p:sp>
      <p:sp>
        <p:nvSpPr>
          <p:cNvPr id="31750" name="Rectangle 5"/>
          <p:cNvSpPr>
            <a:spLocks noChangeArrowheads="1"/>
          </p:cNvSpPr>
          <p:nvPr/>
        </p:nvSpPr>
        <p:spPr bwMode="auto">
          <a:xfrm>
            <a:off x="792908" y="5434094"/>
            <a:ext cx="7921625"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1751" name="Text Box 6"/>
          <p:cNvSpPr txBox="1">
            <a:spLocks noChangeArrowheads="1"/>
          </p:cNvSpPr>
          <p:nvPr/>
        </p:nvSpPr>
        <p:spPr bwMode="auto">
          <a:xfrm>
            <a:off x="1066298" y="5736876"/>
            <a:ext cx="5899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Maiandra GD" pitchFamily="34" charset="0"/>
                <a:ea typeface="+mn-ea"/>
                <a:cs typeface="+mn-cs"/>
              </a:rPr>
              <a:t>We provide personal protective equipment</a:t>
            </a:r>
          </a:p>
        </p:txBody>
      </p:sp>
      <p:sp>
        <p:nvSpPr>
          <p:cNvPr id="2" name="Content Placeholder 1">
            <a:extLst>
              <a:ext uri="{FF2B5EF4-FFF2-40B4-BE49-F238E27FC236}">
                <a16:creationId xmlns:a16="http://schemas.microsoft.com/office/drawing/2014/main" id="{9603FDBB-4906-2688-DA77-A6E31AD70AA3}"/>
              </a:ext>
            </a:extLst>
          </p:cNvPr>
          <p:cNvSpPr>
            <a:spLocks noGrp="1"/>
          </p:cNvSpPr>
          <p:nvPr>
            <p:ph sz="quarter" idx="2"/>
          </p:nvPr>
        </p:nvSpPr>
        <p:spPr>
          <a:xfrm>
            <a:off x="7407796" y="678391"/>
            <a:ext cx="4438129" cy="4148252"/>
          </a:xfrm>
        </p:spPr>
        <p:txBody>
          <a:bodyPr>
            <a:normAutofit lnSpcReduction="10000"/>
          </a:bodyPr>
          <a:lstStyle/>
          <a:p>
            <a:pPr eaLnBrk="1" hangingPunct="1"/>
            <a:r>
              <a:rPr lang="en-GB" altLang="en-US" dirty="0"/>
              <a:t>Recommended kit.  No jeans for activities.  They hold water when wet and do not dry off quickly enough.</a:t>
            </a:r>
          </a:p>
          <a:p>
            <a:pPr eaLnBrk="1" hangingPunct="1"/>
            <a:endParaRPr lang="en-GB" altLang="en-US" dirty="0"/>
          </a:p>
          <a:p>
            <a:pPr eaLnBrk="1" hangingPunct="1"/>
            <a:r>
              <a:rPr lang="en-GB" altLang="en-US" dirty="0"/>
              <a:t>No expensive clothing or fashion items.  The clothes will get dirty, muddy, wet and smelly so old or not so special clothes are best</a:t>
            </a:r>
          </a:p>
          <a:p>
            <a:endParaRPr lang="en-GB" dirty="0"/>
          </a:p>
        </p:txBody>
      </p:sp>
      <p:sp>
        <p:nvSpPr>
          <p:cNvPr id="4" name="TextBox 3">
            <a:extLst>
              <a:ext uri="{FF2B5EF4-FFF2-40B4-BE49-F238E27FC236}">
                <a16:creationId xmlns:a16="http://schemas.microsoft.com/office/drawing/2014/main" id="{D77323AE-13DF-AE24-7A1C-FA199B97A154}"/>
              </a:ext>
            </a:extLst>
          </p:cNvPr>
          <p:cNvSpPr txBox="1"/>
          <p:nvPr/>
        </p:nvSpPr>
        <p:spPr>
          <a:xfrm>
            <a:off x="630581" y="1235289"/>
            <a:ext cx="6094070"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1" i="0" u="none" strike="noStrike" kern="1200" cap="none" spc="0" normalizeH="0" baseline="0" noProof="0" dirty="0">
                <a:ln>
                  <a:noFill/>
                </a:ln>
                <a:solidFill>
                  <a:srgbClr val="7030A0"/>
                </a:solidFill>
                <a:effectLst/>
                <a:uLnTx/>
                <a:uFillTx/>
                <a:latin typeface="Abadi" panose="020B0604020104020204" pitchFamily="34" charset="0"/>
              </a:rPr>
              <a:t>Tracksuit bottoms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1" i="0" u="none" strike="noStrike" kern="1200" cap="none" spc="0" normalizeH="0" baseline="0" noProof="0" dirty="0">
                <a:ln>
                  <a:noFill/>
                </a:ln>
                <a:solidFill>
                  <a:srgbClr val="7030A0"/>
                </a:solidFill>
                <a:effectLst/>
                <a:uLnTx/>
                <a:uFillTx/>
                <a:latin typeface="Abadi" panose="020B0604020104020204" pitchFamily="34" charset="0"/>
              </a:rPr>
              <a:t>Thermal / football tops / shorts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1" i="0" u="none" strike="noStrike" kern="1200" cap="none" spc="0" normalizeH="0" baseline="0" noProof="0" dirty="0">
                <a:ln>
                  <a:noFill/>
                </a:ln>
                <a:solidFill>
                  <a:srgbClr val="7030A0"/>
                </a:solidFill>
                <a:effectLst/>
                <a:uLnTx/>
                <a:uFillTx/>
                <a:latin typeface="Abadi" panose="020B0604020104020204" pitchFamily="34" charset="0"/>
              </a:rPr>
              <a:t>Sweatshirt / fleece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1" i="0" u="none" strike="noStrike" kern="1200" cap="none" spc="0" normalizeH="0" baseline="0" noProof="0" dirty="0">
                <a:ln>
                  <a:noFill/>
                </a:ln>
                <a:solidFill>
                  <a:srgbClr val="7030A0"/>
                </a:solidFill>
                <a:effectLst/>
                <a:uLnTx/>
                <a:uFillTx/>
                <a:latin typeface="Abadi" panose="020B0604020104020204" pitchFamily="34" charset="0"/>
              </a:rPr>
              <a:t>Waterproof jacket / trousers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1" i="0" u="none" strike="noStrike" kern="1200" cap="none" spc="0" normalizeH="0" baseline="0" noProof="0" dirty="0">
                <a:ln>
                  <a:noFill/>
                </a:ln>
                <a:solidFill>
                  <a:srgbClr val="7030A0"/>
                </a:solidFill>
                <a:effectLst/>
                <a:uLnTx/>
                <a:uFillTx/>
                <a:latin typeface="Abadi" panose="020B0604020104020204" pitchFamily="34" charset="0"/>
              </a:rPr>
              <a:t>Hat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1" i="0" u="none" strike="noStrike" kern="1200" cap="none" spc="0" normalizeH="0" baseline="0" noProof="0" dirty="0">
                <a:ln>
                  <a:noFill/>
                </a:ln>
                <a:solidFill>
                  <a:srgbClr val="7030A0"/>
                </a:solidFill>
                <a:effectLst/>
                <a:uLnTx/>
                <a:uFillTx/>
                <a:latin typeface="Abadi" panose="020B0604020104020204" pitchFamily="34" charset="0"/>
              </a:rPr>
              <a:t>Old trainers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1" i="0" u="none" strike="noStrike" kern="1200" cap="none" spc="0" normalizeH="0" baseline="0" noProof="0" dirty="0">
                <a:ln>
                  <a:noFill/>
                </a:ln>
                <a:solidFill>
                  <a:srgbClr val="7030A0"/>
                </a:solidFill>
                <a:effectLst/>
                <a:uLnTx/>
                <a:uFillTx/>
                <a:latin typeface="Abadi" panose="020B0604020104020204" pitchFamily="34" charset="0"/>
              </a:rPr>
              <a:t>Wellies</a:t>
            </a:r>
          </a:p>
        </p:txBody>
      </p:sp>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9" name="Rectangle 4108">
            <a:extLst>
              <a:ext uri="{FF2B5EF4-FFF2-40B4-BE49-F238E27FC236}">
                <a16:creationId xmlns:a16="http://schemas.microsoft.com/office/drawing/2014/main" id="{5074B721-7A55-47E5-B117-F7DAD67E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CCF6C6-67F7-4CD0-8F10-EF65A684F518}"/>
              </a:ext>
            </a:extLst>
          </p:cNvPr>
          <p:cNvSpPr>
            <a:spLocks noGrp="1"/>
          </p:cNvSpPr>
          <p:nvPr>
            <p:ph type="title"/>
          </p:nvPr>
        </p:nvSpPr>
        <p:spPr>
          <a:xfrm>
            <a:off x="6353120" y="365125"/>
            <a:ext cx="5393360" cy="1325563"/>
          </a:xfrm>
        </p:spPr>
        <p:txBody>
          <a:bodyPr vert="horz" lIns="91440" tIns="45720" rIns="91440" bIns="45720" rtlCol="0" anchor="ctr">
            <a:normAutofit/>
          </a:bodyPr>
          <a:lstStyle/>
          <a:p>
            <a:r>
              <a:rPr lang="en-US" b="1" dirty="0">
                <a:latin typeface="Abadi" panose="020B0604020104020204" pitchFamily="34" charset="0"/>
              </a:rPr>
              <a:t>What does a typical day look like?</a:t>
            </a:r>
          </a:p>
        </p:txBody>
      </p:sp>
      <p:sp>
        <p:nvSpPr>
          <p:cNvPr id="4111" name="Freeform: Shape 4110">
            <a:extLst>
              <a:ext uri="{FF2B5EF4-FFF2-40B4-BE49-F238E27FC236}">
                <a16:creationId xmlns:a16="http://schemas.microsoft.com/office/drawing/2014/main" id="{5A3987B4-5CBA-4CB7-862B-56A9917A2D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2435" y="0"/>
            <a:ext cx="1290924" cy="700685"/>
          </a:xfrm>
          <a:custGeom>
            <a:avLst/>
            <a:gdLst>
              <a:gd name="connsiteX0" fmla="*/ 0 w 1290924"/>
              <a:gd name="connsiteY0" fmla="*/ 0 h 700685"/>
              <a:gd name="connsiteX1" fmla="*/ 125445 w 1290924"/>
              <a:gd name="connsiteY1" fmla="*/ 0 h 700685"/>
              <a:gd name="connsiteX2" fmla="*/ 125445 w 1290924"/>
              <a:gd name="connsiteY2" fmla="*/ 529211 h 700685"/>
              <a:gd name="connsiteX3" fmla="*/ 1040371 w 1290924"/>
              <a:gd name="connsiteY3" fmla="*/ 0 h 700685"/>
              <a:gd name="connsiteX4" fmla="*/ 1290924 w 1290924"/>
              <a:gd name="connsiteY4" fmla="*/ 0 h 700685"/>
              <a:gd name="connsiteX5" fmla="*/ 94085 w 1290924"/>
              <a:gd name="connsiteY5" fmla="*/ 692290 h 700685"/>
              <a:gd name="connsiteX6" fmla="*/ 62724 w 1290924"/>
              <a:gd name="connsiteY6" fmla="*/ 700685 h 700685"/>
              <a:gd name="connsiteX7" fmla="*/ 0 w 1290924"/>
              <a:gd name="connsiteY7" fmla="*/ 637963 h 70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924" h="700685">
                <a:moveTo>
                  <a:pt x="0" y="0"/>
                </a:moveTo>
                <a:lnTo>
                  <a:pt x="125445" y="0"/>
                </a:lnTo>
                <a:lnTo>
                  <a:pt x="125445" y="529211"/>
                </a:lnTo>
                <a:lnTo>
                  <a:pt x="1040371" y="0"/>
                </a:lnTo>
                <a:lnTo>
                  <a:pt x="1290924" y="0"/>
                </a:lnTo>
                <a:lnTo>
                  <a:pt x="94085" y="692290"/>
                </a:lnTo>
                <a:cubicBezTo>
                  <a:pt x="84551" y="697800"/>
                  <a:pt x="73733" y="700695"/>
                  <a:pt x="62724" y="700685"/>
                </a:cubicBezTo>
                <a:cubicBezTo>
                  <a:pt x="28082" y="700685"/>
                  <a:pt x="0" y="672604"/>
                  <a:pt x="0" y="637963"/>
                </a:cubicBezTo>
                <a:close/>
              </a:path>
            </a:pathLst>
          </a:custGeom>
          <a:solidFill>
            <a:schemeClr val="accent6"/>
          </a:solidFill>
          <a:ln w="9525" cap="flat">
            <a:noFill/>
            <a:prstDash val="solid"/>
            <a:miter/>
          </a:ln>
        </p:spPr>
        <p:txBody>
          <a:bodyPr wrap="square" rtlCol="0" anchor="ctr">
            <a:noAutofit/>
          </a:bodyPr>
          <a:lstStyle/>
          <a:p>
            <a:endParaRPr lang="en-US" dirty="0"/>
          </a:p>
        </p:txBody>
      </p:sp>
      <p:sp>
        <p:nvSpPr>
          <p:cNvPr id="4113" name="Freeform: Shape 4112">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44800" y="-701"/>
            <a:ext cx="842502" cy="329392"/>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100" name="Picture 4" descr="Rock Climbing Icon - Download Rock Climbing Icon 529 | Noun Project">
            <a:extLst>
              <a:ext uri="{FF2B5EF4-FFF2-40B4-BE49-F238E27FC236}">
                <a16:creationId xmlns:a16="http://schemas.microsoft.com/office/drawing/2014/main" id="{786A2E50-0964-4EC6-AEAE-F65DDD579F4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2435" y="880072"/>
            <a:ext cx="2533422" cy="2533422"/>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a:noFill/>
          <a:extLst>
            <a:ext uri="{909E8E84-426E-40DD-AFC4-6F175D3DCCD1}">
              <a14:hiddenFill xmlns:a14="http://schemas.microsoft.com/office/drawing/2010/main">
                <a:solidFill>
                  <a:srgbClr val="FFFFFF"/>
                </a:solidFill>
              </a14:hiddenFill>
            </a:ext>
          </a:extLst>
        </p:spPr>
      </p:pic>
      <p:pic>
        <p:nvPicPr>
          <p:cNvPr id="3" name="Picture 6" descr="Canoe Icon - Download in Glyph Style">
            <a:extLst>
              <a:ext uri="{FF2B5EF4-FFF2-40B4-BE49-F238E27FC236}">
                <a16:creationId xmlns:a16="http://schemas.microsoft.com/office/drawing/2014/main" id="{C3EB1D16-CFA3-BB3E-A292-4898B59EDAA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54974" y="496325"/>
            <a:ext cx="2548728" cy="2548728"/>
          </a:xfrm>
          <a:custGeom>
            <a:avLst/>
            <a:gdLst/>
            <a:ahLst/>
            <a:cxnLst/>
            <a:rect l="l" t="t" r="r" b="b"/>
            <a:pathLst>
              <a:path w="2548728" h="2548728">
                <a:moveTo>
                  <a:pt x="107301" y="0"/>
                </a:moveTo>
                <a:lnTo>
                  <a:pt x="2441427" y="0"/>
                </a:lnTo>
                <a:cubicBezTo>
                  <a:pt x="2500688" y="0"/>
                  <a:pt x="2548728" y="48040"/>
                  <a:pt x="2548728" y="107301"/>
                </a:cubicBezTo>
                <a:lnTo>
                  <a:pt x="2548728" y="2441427"/>
                </a:lnTo>
                <a:cubicBezTo>
                  <a:pt x="2548728" y="2500688"/>
                  <a:pt x="2500688" y="2548728"/>
                  <a:pt x="2441427" y="2548728"/>
                </a:cubicBezTo>
                <a:lnTo>
                  <a:pt x="107301" y="2548728"/>
                </a:lnTo>
                <a:cubicBezTo>
                  <a:pt x="48040" y="2548728"/>
                  <a:pt x="0" y="2500688"/>
                  <a:pt x="0" y="2441427"/>
                </a:cubicBezTo>
                <a:lnTo>
                  <a:pt x="0" y="107301"/>
                </a:lnTo>
                <a:cubicBezTo>
                  <a:pt x="0" y="48040"/>
                  <a:pt x="48040" y="0"/>
                  <a:pt x="107301" y="0"/>
                </a:cubicBezTo>
                <a:close/>
              </a:path>
            </a:pathLst>
          </a:custGeom>
          <a:noFill/>
          <a:extLst>
            <a:ext uri="{909E8E84-426E-40DD-AFC4-6F175D3DCCD1}">
              <a14:hiddenFill xmlns:a14="http://schemas.microsoft.com/office/drawing/2010/main">
                <a:solidFill>
                  <a:srgbClr val="FFFFFF"/>
                </a:solidFill>
              </a14:hiddenFill>
            </a:ext>
          </a:extLst>
        </p:spPr>
      </p:pic>
      <p:pic>
        <p:nvPicPr>
          <p:cNvPr id="4098" name="Picture 2" descr="Club, couple, dance, dancing, disco, gay, pub icon - Download on Iconfinder">
            <a:extLst>
              <a:ext uri="{FF2B5EF4-FFF2-40B4-BE49-F238E27FC236}">
                <a16:creationId xmlns:a16="http://schemas.microsoft.com/office/drawing/2014/main" id="{F5520424-4665-452C-84B5-9AA0B8DDDF7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2435" y="3624263"/>
            <a:ext cx="2552700" cy="2552700"/>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Lst>
        </p:spPr>
      </p:pic>
      <p:pic>
        <p:nvPicPr>
          <p:cNvPr id="4104" name="Picture 8" descr="Free icon &quot;Archery icon&quot;">
            <a:extLst>
              <a:ext uri="{FF2B5EF4-FFF2-40B4-BE49-F238E27FC236}">
                <a16:creationId xmlns:a16="http://schemas.microsoft.com/office/drawing/2014/main" id="{AD6524AC-C39E-4BBB-B3FF-36F2D65A307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49533" y="3212688"/>
            <a:ext cx="2533423" cy="253342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4D6594A-B938-4472-ADFD-334BF9FCEFDD}"/>
              </a:ext>
            </a:extLst>
          </p:cNvPr>
          <p:cNvSpPr txBox="1"/>
          <p:nvPr/>
        </p:nvSpPr>
        <p:spPr>
          <a:xfrm>
            <a:off x="6353119" y="1825625"/>
            <a:ext cx="5393361" cy="4351338"/>
          </a:xfrm>
          <a:prstGeom prst="rect">
            <a:avLst/>
          </a:prstGeom>
        </p:spPr>
        <p:txBody>
          <a:bodyPr vert="horz" lIns="91440" tIns="45720" rIns="91440" bIns="45720" rtlCol="0">
            <a:normAutofit/>
          </a:bodyPr>
          <a:lstStyle/>
          <a:p>
            <a:pPr marR="0" lvl="0" fontAlgn="auto">
              <a:lnSpc>
                <a:spcPct val="90000"/>
              </a:lnSpc>
              <a:spcBef>
                <a:spcPts val="0"/>
              </a:spcBef>
              <a:spcAft>
                <a:spcPts val="600"/>
              </a:spcAft>
              <a:buClrTx/>
              <a:buSzTx/>
              <a:tabLst/>
              <a:defRPr/>
            </a:pPr>
            <a:r>
              <a:rPr kumimoji="0" lang="en-US" sz="3600" b="0" i="0" u="none" strike="noStrike" cap="none" spc="0" normalizeH="0" baseline="0" noProof="0" dirty="0">
                <a:ln>
                  <a:noFill/>
                </a:ln>
                <a:effectLst/>
                <a:uLnTx/>
                <a:uFillTx/>
                <a:latin typeface="Abadi" panose="020B0604020104020204" pitchFamily="34" charset="0"/>
              </a:rPr>
              <a:t>Throughout the week, we will be doing all kinds of activities! These include archery, climbing, high ropes, canoeing, abseiling, bush craft, nightline, orienteering, bridge building and zip line!</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b="0" i="0" u="none" strike="noStrike" cap="none" spc="0" normalizeH="0" baseline="0" noProof="0" dirty="0">
              <a:ln>
                <a:noFill/>
              </a:ln>
              <a:effectLst/>
              <a:uLnTx/>
              <a:uFillTx/>
            </a:endParaRPr>
          </a:p>
        </p:txBody>
      </p:sp>
      <p:sp>
        <p:nvSpPr>
          <p:cNvPr id="4115" name="Freeform: Shape 4114">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8993" y="6356350"/>
            <a:ext cx="1211855" cy="501650"/>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17" name="Freeform: Shape 4116">
            <a:extLst>
              <a:ext uri="{FF2B5EF4-FFF2-40B4-BE49-F238E27FC236}">
                <a16:creationId xmlns:a16="http://schemas.microsoft.com/office/drawing/2014/main" id="{F1FF25AD-D64E-45A0-B2D0-F4A6AB09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95502">
            <a:off x="3940987" y="6009537"/>
            <a:ext cx="1702506" cy="951685"/>
          </a:xfrm>
          <a:custGeom>
            <a:avLst/>
            <a:gdLst>
              <a:gd name="connsiteX0" fmla="*/ 1585229 w 1702506"/>
              <a:gd name="connsiteY0" fmla="*/ 764759 h 951685"/>
              <a:gd name="connsiteX1" fmla="*/ 1623024 w 1702506"/>
              <a:gd name="connsiteY1" fmla="*/ 792810 h 951685"/>
              <a:gd name="connsiteX2" fmla="*/ 1702506 w 1702506"/>
              <a:gd name="connsiteY2" fmla="*/ 951685 h 951685"/>
              <a:gd name="connsiteX3" fmla="*/ 1551862 w 1702506"/>
              <a:gd name="connsiteY3" fmla="*/ 933877 h 951685"/>
              <a:gd name="connsiteX4" fmla="*/ 1513200 w 1702506"/>
              <a:gd name="connsiteY4" fmla="*/ 856627 h 951685"/>
              <a:gd name="connsiteX5" fmla="*/ 1538499 w 1702506"/>
              <a:gd name="connsiteY5" fmla="*/ 770415 h 951685"/>
              <a:gd name="connsiteX6" fmla="*/ 1585229 w 1702506"/>
              <a:gd name="connsiteY6" fmla="*/ 764759 h 951685"/>
              <a:gd name="connsiteX7" fmla="*/ 933455 w 1702506"/>
              <a:gd name="connsiteY7" fmla="*/ 161308 h 951685"/>
              <a:gd name="connsiteX8" fmla="*/ 957797 w 1702506"/>
              <a:gd name="connsiteY8" fmla="*/ 167970 h 951685"/>
              <a:gd name="connsiteX9" fmla="*/ 1286982 w 1702506"/>
              <a:gd name="connsiteY9" fmla="*/ 387616 h 951685"/>
              <a:gd name="connsiteX10" fmla="*/ 1293725 w 1702506"/>
              <a:gd name="connsiteY10" fmla="*/ 477075 h 951685"/>
              <a:gd name="connsiteX11" fmla="*/ 1245453 w 1702506"/>
              <a:gd name="connsiteY11" fmla="*/ 499154 h 951685"/>
              <a:gd name="connsiteX12" fmla="*/ 1245167 w 1702506"/>
              <a:gd name="connsiteY12" fmla="*/ 499154 h 951685"/>
              <a:gd name="connsiteX13" fmla="*/ 1203638 w 1702506"/>
              <a:gd name="connsiteY13" fmla="*/ 484104 h 951685"/>
              <a:gd name="connsiteX14" fmla="*/ 900647 w 1702506"/>
              <a:gd name="connsiteY14" fmla="*/ 281508 h 951685"/>
              <a:gd name="connsiteX15" fmla="*/ 872454 w 1702506"/>
              <a:gd name="connsiteY15" fmla="*/ 196164 h 951685"/>
              <a:gd name="connsiteX16" fmla="*/ 933455 w 1702506"/>
              <a:gd name="connsiteY16" fmla="*/ 161308 h 951685"/>
              <a:gd name="connsiteX17" fmla="*/ 454020 w 1702506"/>
              <a:gd name="connsiteY17" fmla="*/ 13474 h 951685"/>
              <a:gd name="connsiteX18" fmla="*/ 477919 w 1702506"/>
              <a:gd name="connsiteY18" fmla="*/ 21437 h 951685"/>
              <a:gd name="connsiteX19" fmla="*/ 509236 w 1702506"/>
              <a:gd name="connsiteY19" fmla="*/ 84182 h 951685"/>
              <a:gd name="connsiteX20" fmla="*/ 445829 w 1702506"/>
              <a:gd name="connsiteY20" fmla="*/ 139871 h 951685"/>
              <a:gd name="connsiteX21" fmla="*/ 437447 w 1702506"/>
              <a:gd name="connsiteY21" fmla="*/ 139395 h 951685"/>
              <a:gd name="connsiteX22" fmla="*/ 73211 w 1702506"/>
              <a:gd name="connsiteY22" fmla="*/ 137204 h 951685"/>
              <a:gd name="connsiteX23" fmla="*/ 749 w 1702506"/>
              <a:gd name="connsiteY23" fmla="*/ 84082 h 951685"/>
              <a:gd name="connsiteX24" fmla="*/ 53871 w 1702506"/>
              <a:gd name="connsiteY24" fmla="*/ 11621 h 951685"/>
              <a:gd name="connsiteX25" fmla="*/ 58352 w 1702506"/>
              <a:gd name="connsiteY25" fmla="*/ 11093 h 951685"/>
              <a:gd name="connsiteX26" fmla="*/ 454020 w 1702506"/>
              <a:gd name="connsiteY26" fmla="*/ 13474 h 95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02506" h="951685">
                <a:moveTo>
                  <a:pt x="1585229" y="764759"/>
                </a:moveTo>
                <a:cubicBezTo>
                  <a:pt x="1600438" y="768789"/>
                  <a:pt x="1614156" y="778436"/>
                  <a:pt x="1623024" y="792810"/>
                </a:cubicBezTo>
                <a:lnTo>
                  <a:pt x="1702506" y="951685"/>
                </a:lnTo>
                <a:lnTo>
                  <a:pt x="1551862" y="933877"/>
                </a:lnTo>
                <a:lnTo>
                  <a:pt x="1513200" y="856627"/>
                </a:lnTo>
                <a:cubicBezTo>
                  <a:pt x="1496379" y="825834"/>
                  <a:pt x="1507704" y="787236"/>
                  <a:pt x="1538499" y="770415"/>
                </a:cubicBezTo>
                <a:cubicBezTo>
                  <a:pt x="1553325" y="762319"/>
                  <a:pt x="1570022" y="760730"/>
                  <a:pt x="1585229" y="764759"/>
                </a:cubicBezTo>
                <a:close/>
                <a:moveTo>
                  <a:pt x="933455" y="161308"/>
                </a:moveTo>
                <a:cubicBezTo>
                  <a:pt x="941692" y="161855"/>
                  <a:pt x="949960" y="164024"/>
                  <a:pt x="957797" y="167970"/>
                </a:cubicBezTo>
                <a:cubicBezTo>
                  <a:pt x="1076184" y="227289"/>
                  <a:pt x="1186759" y="301068"/>
                  <a:pt x="1286982" y="387616"/>
                </a:cubicBezTo>
                <a:cubicBezTo>
                  <a:pt x="1313547" y="410457"/>
                  <a:pt x="1316565"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89" y="172649"/>
                  <a:pt x="908742" y="159670"/>
                  <a:pt x="933455" y="161308"/>
                </a:cubicBezTo>
                <a:close/>
                <a:moveTo>
                  <a:pt x="454020" y="13474"/>
                </a:moveTo>
                <a:cubicBezTo>
                  <a:pt x="462713" y="14543"/>
                  <a:pt x="470778" y="17324"/>
                  <a:pt x="477919" y="21437"/>
                </a:cubicBez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lose/>
              </a:path>
            </a:pathLst>
          </a:custGeom>
          <a:solidFill>
            <a:schemeClr val="accent4"/>
          </a:solidFill>
          <a:ln w="9525"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1332722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2071688" y="557213"/>
            <a:ext cx="8424862" cy="47625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en-GB" sz="2400" b="1" dirty="0">
                <a:solidFill>
                  <a:srgbClr val="FFFFFF"/>
                </a:solidFill>
                <a:effectLst>
                  <a:outerShdw blurRad="38100" dist="38100" dir="2700000" algn="tl">
                    <a:srgbClr val="000000"/>
                  </a:outerShdw>
                </a:effectLst>
                <a:latin typeface="Century Gothic" pitchFamily="34" charset="0"/>
              </a:rPr>
              <a:t>Beaumanor Outdoor Learning Centre</a:t>
            </a:r>
          </a:p>
        </p:txBody>
      </p:sp>
      <p:pic>
        <p:nvPicPr>
          <p:cNvPr id="2" name="Online Media 1" title="Beaumanor Hall Activities">
            <a:hlinkClick r:id="" action="ppaction://media"/>
            <a:extLst>
              <a:ext uri="{FF2B5EF4-FFF2-40B4-BE49-F238E27FC236}">
                <a16:creationId xmlns:a16="http://schemas.microsoft.com/office/drawing/2014/main" id="{9F9BF1E5-9007-CDF2-9C5E-39E621FF7017}"/>
              </a:ext>
            </a:extLst>
          </p:cNvPr>
          <p:cNvPicPr>
            <a:picLocks noRot="1" noChangeAspect="1"/>
          </p:cNvPicPr>
          <p:nvPr>
            <a:videoFile r:link="rId1"/>
          </p:nvPr>
        </p:nvPicPr>
        <p:blipFill>
          <a:blip r:embed="rId4"/>
          <a:stretch>
            <a:fillRect/>
          </a:stretch>
        </p:blipFill>
        <p:spPr>
          <a:xfrm>
            <a:off x="2219418" y="1171852"/>
            <a:ext cx="8425328" cy="4760310"/>
          </a:xfrm>
          <a:prstGeom prst="rect">
            <a:avLst/>
          </a:prstGeom>
        </p:spPr>
      </p:pic>
      <p:sp>
        <p:nvSpPr>
          <p:cNvPr id="5" name="TextBox 4">
            <a:extLst>
              <a:ext uri="{FF2B5EF4-FFF2-40B4-BE49-F238E27FC236}">
                <a16:creationId xmlns:a16="http://schemas.microsoft.com/office/drawing/2014/main" id="{E853B34D-4363-2DB3-32A9-CE1B227F2EC9}"/>
              </a:ext>
            </a:extLst>
          </p:cNvPr>
          <p:cNvSpPr txBox="1"/>
          <p:nvPr/>
        </p:nvSpPr>
        <p:spPr>
          <a:xfrm>
            <a:off x="1110342" y="6488668"/>
            <a:ext cx="3962401" cy="369332"/>
          </a:xfrm>
          <a:prstGeom prst="rect">
            <a:avLst/>
          </a:prstGeom>
          <a:noFill/>
        </p:spPr>
        <p:txBody>
          <a:bodyPr wrap="square">
            <a:spAutoFit/>
          </a:bodyPr>
          <a:lstStyle/>
          <a:p>
            <a:r>
              <a:rPr lang="en-GB" dirty="0">
                <a:hlinkClick r:id="rId5"/>
              </a:rPr>
              <a:t>Beaumanor Hall Activities - YouTube</a:t>
            </a:r>
            <a:endParaRPr lang="en-GB" dirty="0"/>
          </a:p>
        </p:txBody>
      </p:sp>
      <p:sp>
        <p:nvSpPr>
          <p:cNvPr id="8" name="TextBox 7">
            <a:extLst>
              <a:ext uri="{FF2B5EF4-FFF2-40B4-BE49-F238E27FC236}">
                <a16:creationId xmlns:a16="http://schemas.microsoft.com/office/drawing/2014/main" id="{997D6E19-DBCA-F09B-82F3-09A583212B4F}"/>
              </a:ext>
            </a:extLst>
          </p:cNvPr>
          <p:cNvSpPr txBox="1"/>
          <p:nvPr/>
        </p:nvSpPr>
        <p:spPr>
          <a:xfrm>
            <a:off x="4931228" y="6488668"/>
            <a:ext cx="6335486" cy="369332"/>
          </a:xfrm>
          <a:prstGeom prst="rect">
            <a:avLst/>
          </a:prstGeom>
          <a:noFill/>
        </p:spPr>
        <p:txBody>
          <a:bodyPr wrap="square">
            <a:spAutoFit/>
          </a:bodyPr>
          <a:lstStyle/>
          <a:p>
            <a:r>
              <a:rPr lang="en-GB" dirty="0"/>
              <a:t>https://www.youtube.com/watch?v=ft9U1z5aAkI</a:t>
            </a:r>
          </a:p>
        </p:txBody>
      </p:sp>
    </p:spTree>
    <p:extLst>
      <p:ext uri="{BB962C8B-B14F-4D97-AF65-F5344CB8AC3E}">
        <p14:creationId xmlns:p14="http://schemas.microsoft.com/office/powerpoint/2010/main" val="101783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F6C6-67F7-4CD0-8F10-EF65A684F518}"/>
              </a:ext>
            </a:extLst>
          </p:cNvPr>
          <p:cNvSpPr>
            <a:spLocks noGrp="1"/>
          </p:cNvSpPr>
          <p:nvPr>
            <p:ph type="title"/>
          </p:nvPr>
        </p:nvSpPr>
        <p:spPr>
          <a:xfrm>
            <a:off x="838200" y="365125"/>
            <a:ext cx="10515600" cy="681797"/>
          </a:xfrm>
        </p:spPr>
        <p:txBody>
          <a:bodyPr>
            <a:normAutofit fontScale="90000"/>
          </a:bodyPr>
          <a:lstStyle/>
          <a:p>
            <a:pPr algn="ctr"/>
            <a:r>
              <a:rPr lang="en-GB" b="1" dirty="0">
                <a:latin typeface="Abadi" panose="020B0604020104020204" pitchFamily="34" charset="0"/>
                <a:cs typeface="Aharoni" panose="02010803020104030203" pitchFamily="2" charset="-79"/>
              </a:rPr>
              <a:t>What does a typical day look like?</a:t>
            </a:r>
          </a:p>
        </p:txBody>
      </p:sp>
      <p:graphicFrame>
        <p:nvGraphicFramePr>
          <p:cNvPr id="5" name="Table 5">
            <a:extLst>
              <a:ext uri="{FF2B5EF4-FFF2-40B4-BE49-F238E27FC236}">
                <a16:creationId xmlns:a16="http://schemas.microsoft.com/office/drawing/2014/main" id="{87CB974E-0502-41F3-A805-7B83ADF9400C}"/>
              </a:ext>
            </a:extLst>
          </p:cNvPr>
          <p:cNvGraphicFramePr>
            <a:graphicFrameLocks noGrp="1"/>
          </p:cNvGraphicFramePr>
          <p:nvPr>
            <p:extLst>
              <p:ext uri="{D42A27DB-BD31-4B8C-83A1-F6EECF244321}">
                <p14:modId xmlns:p14="http://schemas.microsoft.com/office/powerpoint/2010/main" val="150106598"/>
              </p:ext>
            </p:extLst>
          </p:nvPr>
        </p:nvGraphicFramePr>
        <p:xfrm>
          <a:off x="379686" y="1046922"/>
          <a:ext cx="9887608" cy="5608320"/>
        </p:xfrm>
        <a:graphic>
          <a:graphicData uri="http://schemas.openxmlformats.org/drawingml/2006/table">
            <a:tbl>
              <a:tblPr firstRow="1" bandRow="1">
                <a:tableStyleId>{5C22544A-7EE6-4342-B048-85BDC9FD1C3A}</a:tableStyleId>
              </a:tblPr>
              <a:tblGrid>
                <a:gridCol w="4943804">
                  <a:extLst>
                    <a:ext uri="{9D8B030D-6E8A-4147-A177-3AD203B41FA5}">
                      <a16:colId xmlns:a16="http://schemas.microsoft.com/office/drawing/2014/main" val="3331712265"/>
                    </a:ext>
                  </a:extLst>
                </a:gridCol>
                <a:gridCol w="4943804">
                  <a:extLst>
                    <a:ext uri="{9D8B030D-6E8A-4147-A177-3AD203B41FA5}">
                      <a16:colId xmlns:a16="http://schemas.microsoft.com/office/drawing/2014/main" val="3745974370"/>
                    </a:ext>
                  </a:extLst>
                </a:gridCol>
              </a:tblGrid>
              <a:tr h="393136">
                <a:tc>
                  <a:txBody>
                    <a:bodyPr/>
                    <a:lstStyle/>
                    <a:p>
                      <a:r>
                        <a:rPr lang="en-GB" sz="2800" dirty="0"/>
                        <a:t>Time</a:t>
                      </a:r>
                    </a:p>
                  </a:txBody>
                  <a:tcPr/>
                </a:tc>
                <a:tc>
                  <a:txBody>
                    <a:bodyPr/>
                    <a:lstStyle/>
                    <a:p>
                      <a:r>
                        <a:rPr lang="en-GB" sz="2800" dirty="0"/>
                        <a:t>Event</a:t>
                      </a:r>
                    </a:p>
                  </a:txBody>
                  <a:tcPr/>
                </a:tc>
                <a:extLst>
                  <a:ext uri="{0D108BD9-81ED-4DB2-BD59-A6C34878D82A}">
                    <a16:rowId xmlns:a16="http://schemas.microsoft.com/office/drawing/2014/main" val="4173622796"/>
                  </a:ext>
                </a:extLst>
              </a:tr>
              <a:tr h="393136">
                <a:tc>
                  <a:txBody>
                    <a:bodyPr/>
                    <a:lstStyle/>
                    <a:p>
                      <a:r>
                        <a:rPr lang="en-GB" sz="2800" dirty="0"/>
                        <a:t>7.15 – 9am</a:t>
                      </a:r>
                    </a:p>
                  </a:txBody>
                  <a:tcPr/>
                </a:tc>
                <a:tc>
                  <a:txBody>
                    <a:bodyPr/>
                    <a:lstStyle/>
                    <a:p>
                      <a:r>
                        <a:rPr lang="en-GB" sz="2800" dirty="0"/>
                        <a:t>Breakfast sittings</a:t>
                      </a:r>
                    </a:p>
                  </a:txBody>
                  <a:tcPr/>
                </a:tc>
                <a:extLst>
                  <a:ext uri="{0D108BD9-81ED-4DB2-BD59-A6C34878D82A}">
                    <a16:rowId xmlns:a16="http://schemas.microsoft.com/office/drawing/2014/main" val="530943871"/>
                  </a:ext>
                </a:extLst>
              </a:tr>
              <a:tr h="393136">
                <a:tc>
                  <a:txBody>
                    <a:bodyPr/>
                    <a:lstStyle/>
                    <a:p>
                      <a:r>
                        <a:rPr lang="en-GB" sz="2800" dirty="0"/>
                        <a:t>9.15am – 12.15pm</a:t>
                      </a:r>
                    </a:p>
                  </a:txBody>
                  <a:tcPr/>
                </a:tc>
                <a:tc>
                  <a:txBody>
                    <a:bodyPr/>
                    <a:lstStyle/>
                    <a:p>
                      <a:r>
                        <a:rPr lang="en-GB" sz="2800" dirty="0"/>
                        <a:t>Activity 1</a:t>
                      </a:r>
                    </a:p>
                  </a:txBody>
                  <a:tcPr/>
                </a:tc>
                <a:extLst>
                  <a:ext uri="{0D108BD9-81ED-4DB2-BD59-A6C34878D82A}">
                    <a16:rowId xmlns:a16="http://schemas.microsoft.com/office/drawing/2014/main" val="3563530817"/>
                  </a:ext>
                </a:extLst>
              </a:tr>
              <a:tr h="393136">
                <a:tc>
                  <a:txBody>
                    <a:bodyPr/>
                    <a:lstStyle/>
                    <a:p>
                      <a:r>
                        <a:rPr lang="en-GB" sz="2800" dirty="0"/>
                        <a:t>12.15-1.15pm </a:t>
                      </a:r>
                    </a:p>
                  </a:txBody>
                  <a:tcPr/>
                </a:tc>
                <a:tc>
                  <a:txBody>
                    <a:bodyPr/>
                    <a:lstStyle/>
                    <a:p>
                      <a:r>
                        <a:rPr lang="en-GB" sz="2800" dirty="0"/>
                        <a:t>Lunch</a:t>
                      </a:r>
                    </a:p>
                  </a:txBody>
                  <a:tcPr/>
                </a:tc>
                <a:extLst>
                  <a:ext uri="{0D108BD9-81ED-4DB2-BD59-A6C34878D82A}">
                    <a16:rowId xmlns:a16="http://schemas.microsoft.com/office/drawing/2014/main" val="3060851235"/>
                  </a:ext>
                </a:extLst>
              </a:tr>
              <a:tr h="393136">
                <a:tc>
                  <a:txBody>
                    <a:bodyPr/>
                    <a:lstStyle/>
                    <a:p>
                      <a:r>
                        <a:rPr lang="en-GB" sz="2800" dirty="0"/>
                        <a:t>1.15pm – 4.15pm</a:t>
                      </a:r>
                    </a:p>
                  </a:txBody>
                  <a:tcPr/>
                </a:tc>
                <a:tc>
                  <a:txBody>
                    <a:bodyPr/>
                    <a:lstStyle/>
                    <a:p>
                      <a:r>
                        <a:rPr lang="en-GB" sz="2800" dirty="0"/>
                        <a:t>Activity 2</a:t>
                      </a:r>
                    </a:p>
                  </a:txBody>
                  <a:tcPr/>
                </a:tc>
                <a:extLst>
                  <a:ext uri="{0D108BD9-81ED-4DB2-BD59-A6C34878D82A}">
                    <a16:rowId xmlns:a16="http://schemas.microsoft.com/office/drawing/2014/main" val="2508346133"/>
                  </a:ext>
                </a:extLst>
              </a:tr>
              <a:tr h="393136">
                <a:tc>
                  <a:txBody>
                    <a:bodyPr/>
                    <a:lstStyle/>
                    <a:p>
                      <a:r>
                        <a:rPr lang="en-GB" sz="2800" dirty="0"/>
                        <a:t>4.45 – 5pm </a:t>
                      </a:r>
                    </a:p>
                  </a:txBody>
                  <a:tcPr/>
                </a:tc>
                <a:tc>
                  <a:txBody>
                    <a:bodyPr/>
                    <a:lstStyle/>
                    <a:p>
                      <a:r>
                        <a:rPr lang="en-GB" sz="2800" dirty="0"/>
                        <a:t>Assembly</a:t>
                      </a:r>
                    </a:p>
                  </a:txBody>
                  <a:tcPr/>
                </a:tc>
                <a:extLst>
                  <a:ext uri="{0D108BD9-81ED-4DB2-BD59-A6C34878D82A}">
                    <a16:rowId xmlns:a16="http://schemas.microsoft.com/office/drawing/2014/main" val="2614231067"/>
                  </a:ext>
                </a:extLst>
              </a:tr>
              <a:tr h="393136">
                <a:tc>
                  <a:txBody>
                    <a:bodyPr/>
                    <a:lstStyle/>
                    <a:p>
                      <a:r>
                        <a:rPr lang="en-GB" sz="2800" dirty="0"/>
                        <a:t>5.30 – 7.15pm </a:t>
                      </a:r>
                    </a:p>
                  </a:txBody>
                  <a:tcPr/>
                </a:tc>
                <a:tc>
                  <a:txBody>
                    <a:bodyPr/>
                    <a:lstStyle/>
                    <a:p>
                      <a:r>
                        <a:rPr lang="en-GB" sz="2800" dirty="0"/>
                        <a:t>Dinner sittings</a:t>
                      </a:r>
                    </a:p>
                  </a:txBody>
                  <a:tcPr/>
                </a:tc>
                <a:extLst>
                  <a:ext uri="{0D108BD9-81ED-4DB2-BD59-A6C34878D82A}">
                    <a16:rowId xmlns:a16="http://schemas.microsoft.com/office/drawing/2014/main" val="4159640429"/>
                  </a:ext>
                </a:extLst>
              </a:tr>
              <a:tr h="683589">
                <a:tc>
                  <a:txBody>
                    <a:bodyPr/>
                    <a:lstStyle/>
                    <a:p>
                      <a:r>
                        <a:rPr lang="en-GB" sz="2800" dirty="0"/>
                        <a:t>6.30 – 9.30pm</a:t>
                      </a:r>
                    </a:p>
                  </a:txBody>
                  <a:tcPr/>
                </a:tc>
                <a:tc>
                  <a:txBody>
                    <a:bodyPr/>
                    <a:lstStyle/>
                    <a:p>
                      <a:r>
                        <a:rPr lang="en-GB" sz="2800" dirty="0"/>
                        <a:t>Evening activity (some days, for some groups)</a:t>
                      </a:r>
                    </a:p>
                  </a:txBody>
                  <a:tcPr/>
                </a:tc>
                <a:extLst>
                  <a:ext uri="{0D108BD9-81ED-4DB2-BD59-A6C34878D82A}">
                    <a16:rowId xmlns:a16="http://schemas.microsoft.com/office/drawing/2014/main" val="2116878630"/>
                  </a:ext>
                </a:extLst>
              </a:tr>
              <a:tr h="393136">
                <a:tc>
                  <a:txBody>
                    <a:bodyPr/>
                    <a:lstStyle/>
                    <a:p>
                      <a:r>
                        <a:rPr lang="en-GB" sz="2800" dirty="0"/>
                        <a:t>9.30 – 10pm</a:t>
                      </a:r>
                    </a:p>
                  </a:txBody>
                  <a:tcPr/>
                </a:tc>
                <a:tc>
                  <a:txBody>
                    <a:bodyPr/>
                    <a:lstStyle/>
                    <a:p>
                      <a:r>
                        <a:rPr lang="en-GB" sz="2800" dirty="0"/>
                        <a:t>Hot chocolate</a:t>
                      </a:r>
                    </a:p>
                  </a:txBody>
                  <a:tcPr/>
                </a:tc>
                <a:extLst>
                  <a:ext uri="{0D108BD9-81ED-4DB2-BD59-A6C34878D82A}">
                    <a16:rowId xmlns:a16="http://schemas.microsoft.com/office/drawing/2014/main" val="2255674796"/>
                  </a:ext>
                </a:extLst>
              </a:tr>
              <a:tr h="484209">
                <a:tc>
                  <a:txBody>
                    <a:bodyPr/>
                    <a:lstStyle/>
                    <a:p>
                      <a:r>
                        <a:rPr lang="en-GB" sz="2800" dirty="0"/>
                        <a:t>10pm – 10.15pm</a:t>
                      </a:r>
                    </a:p>
                  </a:txBody>
                  <a:tcPr/>
                </a:tc>
                <a:tc>
                  <a:txBody>
                    <a:bodyPr/>
                    <a:lstStyle/>
                    <a:p>
                      <a:r>
                        <a:rPr lang="en-GB" sz="2800" dirty="0"/>
                        <a:t>In tents, lights out at 10.15pm</a:t>
                      </a:r>
                    </a:p>
                  </a:txBody>
                  <a:tcPr/>
                </a:tc>
                <a:extLst>
                  <a:ext uri="{0D108BD9-81ED-4DB2-BD59-A6C34878D82A}">
                    <a16:rowId xmlns:a16="http://schemas.microsoft.com/office/drawing/2014/main" val="1310674694"/>
                  </a:ext>
                </a:extLst>
              </a:tr>
            </a:tbl>
          </a:graphicData>
        </a:graphic>
      </p:graphicFrame>
      <p:sp>
        <p:nvSpPr>
          <p:cNvPr id="3" name="TextBox 2">
            <a:extLst>
              <a:ext uri="{FF2B5EF4-FFF2-40B4-BE49-F238E27FC236}">
                <a16:creationId xmlns:a16="http://schemas.microsoft.com/office/drawing/2014/main" id="{CF1A72F4-298D-EF26-3A0E-338256D4E3F2}"/>
              </a:ext>
            </a:extLst>
          </p:cNvPr>
          <p:cNvSpPr txBox="1"/>
          <p:nvPr/>
        </p:nvSpPr>
        <p:spPr>
          <a:xfrm>
            <a:off x="10393418" y="2368357"/>
            <a:ext cx="1545020" cy="2585323"/>
          </a:xfrm>
          <a:prstGeom prst="rect">
            <a:avLst/>
          </a:prstGeom>
          <a:solidFill>
            <a:srgbClr val="00B0F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There will be a briefing each day at 9am – 9.10am and then at 4.45pm-5pm. These will be held in the Bennett Cabin</a:t>
            </a:r>
          </a:p>
        </p:txBody>
      </p:sp>
    </p:spTree>
    <p:extLst>
      <p:ext uri="{BB962C8B-B14F-4D97-AF65-F5344CB8AC3E}">
        <p14:creationId xmlns:p14="http://schemas.microsoft.com/office/powerpoint/2010/main" val="2446068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935851" y="650210"/>
            <a:ext cx="6496050" cy="78105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en-GB" sz="4400" b="1" dirty="0">
                <a:solidFill>
                  <a:srgbClr val="FFFFFF"/>
                </a:solidFill>
                <a:effectLst>
                  <a:outerShdw blurRad="38100" dist="38100" dir="2700000" algn="tl">
                    <a:srgbClr val="000000"/>
                  </a:outerShdw>
                </a:effectLst>
                <a:latin typeface="Abadi" panose="020B0604020104020204" pitchFamily="34" charset="0"/>
              </a:rPr>
              <a:t>Evening Activities </a:t>
            </a:r>
          </a:p>
        </p:txBody>
      </p:sp>
      <p:sp>
        <p:nvSpPr>
          <p:cNvPr id="60419" name="Text Box 3"/>
          <p:cNvSpPr txBox="1">
            <a:spLocks noChangeArrowheads="1"/>
          </p:cNvSpPr>
          <p:nvPr/>
        </p:nvSpPr>
        <p:spPr bwMode="auto">
          <a:xfrm>
            <a:off x="2935851" y="1706563"/>
            <a:ext cx="6275005" cy="4401205"/>
          </a:xfrm>
          <a:prstGeom prst="rect">
            <a:avLst/>
          </a:prstGeom>
          <a:solidFill>
            <a:schemeClr val="bg1"/>
          </a:solidFill>
          <a:ln>
            <a:noFill/>
          </a:ln>
          <a:effectLst/>
        </p:spPr>
        <p:txBody>
          <a:bodyPr wrap="square">
            <a:spAutoFit/>
          </a:bodyPr>
          <a:lstStyle/>
          <a:p>
            <a:pPr algn="ctr" eaLnBrk="0" fontAlgn="base" hangingPunct="0">
              <a:spcBef>
                <a:spcPct val="50000"/>
              </a:spcBef>
              <a:spcAft>
                <a:spcPct val="0"/>
              </a:spcAft>
              <a:buFontTx/>
              <a:buChar char="•"/>
              <a:defRPr/>
            </a:pPr>
            <a:r>
              <a:rPr lang="en-GB" sz="2800" b="1" dirty="0">
                <a:solidFill>
                  <a:srgbClr val="000000"/>
                </a:solidFill>
                <a:effectLst>
                  <a:outerShdw blurRad="38100" dist="38100" dir="2700000" algn="tl">
                    <a:srgbClr val="C0C0C0"/>
                  </a:outerShdw>
                </a:effectLst>
                <a:latin typeface="Abadi" panose="020B0604020104020204" pitchFamily="34" charset="0"/>
              </a:rPr>
              <a:t>Murder Mystery</a:t>
            </a:r>
          </a:p>
          <a:p>
            <a:pPr algn="ctr" eaLnBrk="0" fontAlgn="base" hangingPunct="0">
              <a:spcBef>
                <a:spcPct val="50000"/>
              </a:spcBef>
              <a:spcAft>
                <a:spcPct val="0"/>
              </a:spcAft>
              <a:buFontTx/>
              <a:buChar char="•"/>
              <a:defRPr/>
            </a:pPr>
            <a:r>
              <a:rPr lang="en-GB" sz="2800" b="1" dirty="0">
                <a:solidFill>
                  <a:srgbClr val="000000"/>
                </a:solidFill>
                <a:effectLst>
                  <a:outerShdw blurRad="38100" dist="38100" dir="2700000" algn="tl">
                    <a:srgbClr val="C0C0C0"/>
                  </a:outerShdw>
                </a:effectLst>
                <a:latin typeface="Abadi" panose="020B0604020104020204" pitchFamily="34" charset="0"/>
              </a:rPr>
              <a:t>Cellars – Hide and Seek</a:t>
            </a:r>
          </a:p>
          <a:p>
            <a:pPr algn="ctr" eaLnBrk="0" fontAlgn="base" hangingPunct="0">
              <a:spcBef>
                <a:spcPct val="50000"/>
              </a:spcBef>
              <a:spcAft>
                <a:spcPct val="0"/>
              </a:spcAft>
              <a:buFontTx/>
              <a:buChar char="•"/>
              <a:defRPr/>
            </a:pPr>
            <a:r>
              <a:rPr lang="en-GB" sz="2800" b="1" dirty="0">
                <a:solidFill>
                  <a:srgbClr val="000000"/>
                </a:solidFill>
                <a:effectLst>
                  <a:outerShdw blurRad="38100" dist="38100" dir="2700000" algn="tl">
                    <a:srgbClr val="C0C0C0"/>
                  </a:outerShdw>
                </a:effectLst>
                <a:latin typeface="Abadi" panose="020B0604020104020204" pitchFamily="34" charset="0"/>
              </a:rPr>
              <a:t>Gym games</a:t>
            </a:r>
          </a:p>
          <a:p>
            <a:pPr algn="ctr" eaLnBrk="0" fontAlgn="base" hangingPunct="0">
              <a:spcBef>
                <a:spcPct val="50000"/>
              </a:spcBef>
              <a:spcAft>
                <a:spcPct val="0"/>
              </a:spcAft>
              <a:buFontTx/>
              <a:buChar char="•"/>
              <a:defRPr/>
            </a:pPr>
            <a:r>
              <a:rPr lang="en-GB" sz="2800" b="1" dirty="0">
                <a:solidFill>
                  <a:srgbClr val="000000"/>
                </a:solidFill>
                <a:effectLst>
                  <a:outerShdw blurRad="38100" dist="38100" dir="2700000" algn="tl">
                    <a:srgbClr val="C0C0C0"/>
                  </a:outerShdw>
                </a:effectLst>
                <a:latin typeface="Abadi" panose="020B0604020104020204" pitchFamily="34" charset="0"/>
              </a:rPr>
              <a:t>Campfire</a:t>
            </a:r>
          </a:p>
          <a:p>
            <a:pPr algn="ctr" eaLnBrk="0" fontAlgn="base" hangingPunct="0">
              <a:spcBef>
                <a:spcPct val="50000"/>
              </a:spcBef>
              <a:spcAft>
                <a:spcPct val="0"/>
              </a:spcAft>
              <a:buFontTx/>
              <a:buChar char="•"/>
              <a:defRPr/>
            </a:pPr>
            <a:r>
              <a:rPr lang="en-GB" sz="2800" b="1" dirty="0">
                <a:solidFill>
                  <a:srgbClr val="000000"/>
                </a:solidFill>
                <a:effectLst>
                  <a:outerShdw blurRad="38100" dist="38100" dir="2700000" algn="tl">
                    <a:srgbClr val="C0C0C0"/>
                  </a:outerShdw>
                </a:effectLst>
                <a:latin typeface="Abadi" panose="020B0604020104020204" pitchFamily="34" charset="0"/>
              </a:rPr>
              <a:t>Night Line</a:t>
            </a:r>
          </a:p>
          <a:p>
            <a:pPr algn="ctr" eaLnBrk="0" fontAlgn="base" hangingPunct="0">
              <a:spcBef>
                <a:spcPct val="50000"/>
              </a:spcBef>
              <a:spcAft>
                <a:spcPct val="0"/>
              </a:spcAft>
              <a:buFontTx/>
              <a:buChar char="•"/>
              <a:defRPr/>
            </a:pPr>
            <a:r>
              <a:rPr lang="en-GB" sz="2800" b="1" dirty="0">
                <a:solidFill>
                  <a:srgbClr val="000000"/>
                </a:solidFill>
                <a:effectLst>
                  <a:outerShdw blurRad="38100" dist="38100" dir="2700000" algn="tl">
                    <a:srgbClr val="C0C0C0"/>
                  </a:outerShdw>
                </a:effectLst>
                <a:latin typeface="Abadi" panose="020B0604020104020204" pitchFamily="34" charset="0"/>
              </a:rPr>
              <a:t>Final night talent show and disco!</a:t>
            </a:r>
            <a:endParaRPr lang="en-GB" sz="2800" b="1" dirty="0">
              <a:solidFill>
                <a:srgbClr val="000000"/>
              </a:solidFill>
              <a:effectLst>
                <a:outerShdw blurRad="38100" dist="38100" dir="2700000" algn="tl">
                  <a:srgbClr val="C0C0C0"/>
                </a:outerShdw>
              </a:effectLst>
              <a:latin typeface="Maiandra GD" pitchFamily="34" charset="0"/>
            </a:endParaRPr>
          </a:p>
          <a:p>
            <a:pPr algn="ctr" eaLnBrk="0" fontAlgn="base" hangingPunct="0">
              <a:spcBef>
                <a:spcPct val="50000"/>
              </a:spcBef>
              <a:spcAft>
                <a:spcPct val="0"/>
              </a:spcAft>
              <a:defRPr/>
            </a:pPr>
            <a:endParaRPr lang="en-GB" sz="2800" b="1" dirty="0">
              <a:solidFill>
                <a:srgbClr val="000000"/>
              </a:solidFill>
              <a:effectLst>
                <a:outerShdw blurRad="38100" dist="38100" dir="2700000" algn="tl">
                  <a:srgbClr val="C0C0C0"/>
                </a:outerShdw>
              </a:effectLst>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1000"/>
                                  </p:stCondLst>
                                  <p:iterate type="lt">
                                    <p:tmPct val="0"/>
                                  </p:iterate>
                                  <p:childTnLst>
                                    <p:set>
                                      <p:cBhvr>
                                        <p:cTn id="6" dur="1" fill="hold">
                                          <p:stCondLst>
                                            <p:cond delay="0"/>
                                          </p:stCondLst>
                                        </p:cTn>
                                        <p:tgtEl>
                                          <p:spTgt spid="60418"/>
                                        </p:tgtEl>
                                        <p:attrNameLst>
                                          <p:attrName>style.visibility</p:attrName>
                                        </p:attrNameLst>
                                      </p:cBhvr>
                                      <p:to>
                                        <p:strVal val="visible"/>
                                      </p:to>
                                    </p:set>
                                    <p:anim calcmode="lin" valueType="num">
                                      <p:cBhvr>
                                        <p:cTn id="7" dur="1000" decel="50000" fill="hold">
                                          <p:stCondLst>
                                            <p:cond delay="0"/>
                                          </p:stCondLst>
                                        </p:cTn>
                                        <p:tgtEl>
                                          <p:spTgt spid="6041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6041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60418"/>
                                        </p:tgtEl>
                                        <p:attrNameLst>
                                          <p:attrName>ppt_w</p:attrName>
                                        </p:attrNameLst>
                                      </p:cBhvr>
                                      <p:tavLst>
                                        <p:tav tm="0">
                                          <p:val>
                                            <p:strVal val="#ppt_w*.05"/>
                                          </p:val>
                                        </p:tav>
                                        <p:tav tm="100000">
                                          <p:val>
                                            <p:strVal val="#ppt_w"/>
                                          </p:val>
                                        </p:tav>
                                      </p:tavLst>
                                    </p:anim>
                                    <p:anim calcmode="lin" valueType="num">
                                      <p:cBhvr>
                                        <p:cTn id="10" dur="2000" fill="hold"/>
                                        <p:tgtEl>
                                          <p:spTgt spid="6041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6041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6041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6041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6CE78E-954F-9CC6-B466-9CE01215FBE5}"/>
              </a:ext>
            </a:extLst>
          </p:cNvPr>
          <p:cNvPicPr>
            <a:picLocks noChangeAspect="1"/>
          </p:cNvPicPr>
          <p:nvPr/>
        </p:nvPicPr>
        <p:blipFill>
          <a:blip r:embed="rId2"/>
          <a:stretch>
            <a:fillRect/>
          </a:stretch>
        </p:blipFill>
        <p:spPr>
          <a:xfrm>
            <a:off x="2272684" y="1067623"/>
            <a:ext cx="7173665" cy="5329651"/>
          </a:xfrm>
          <a:prstGeom prst="rect">
            <a:avLst/>
          </a:prstGeom>
        </p:spPr>
      </p:pic>
      <p:sp>
        <p:nvSpPr>
          <p:cNvPr id="4" name="TextBox 3">
            <a:extLst>
              <a:ext uri="{FF2B5EF4-FFF2-40B4-BE49-F238E27FC236}">
                <a16:creationId xmlns:a16="http://schemas.microsoft.com/office/drawing/2014/main" id="{FFD0B2A9-2790-32EA-C372-25A72BA70656}"/>
              </a:ext>
            </a:extLst>
          </p:cNvPr>
          <p:cNvSpPr txBox="1"/>
          <p:nvPr/>
        </p:nvSpPr>
        <p:spPr>
          <a:xfrm>
            <a:off x="2556464" y="168338"/>
            <a:ext cx="8968130" cy="584775"/>
          </a:xfrm>
          <a:prstGeom prst="rect">
            <a:avLst/>
          </a:prstGeom>
          <a:noFill/>
        </p:spPr>
        <p:txBody>
          <a:bodyPr wrap="square" rtlCol="0">
            <a:spAutoFit/>
          </a:bodyPr>
          <a:lstStyle/>
          <a:p>
            <a:r>
              <a:rPr lang="en-GB" sz="3200" b="1" dirty="0"/>
              <a:t>Example of Weekly Timetable from 2023</a:t>
            </a:r>
          </a:p>
        </p:txBody>
      </p:sp>
    </p:spTree>
    <p:extLst>
      <p:ext uri="{BB962C8B-B14F-4D97-AF65-F5344CB8AC3E}">
        <p14:creationId xmlns:p14="http://schemas.microsoft.com/office/powerpoint/2010/main" val="858459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EB059-4BC6-4598-BE18-44D81073ED69}"/>
              </a:ext>
            </a:extLst>
          </p:cNvPr>
          <p:cNvSpPr>
            <a:spLocks noGrp="1"/>
          </p:cNvSpPr>
          <p:nvPr>
            <p:ph type="title"/>
          </p:nvPr>
        </p:nvSpPr>
        <p:spPr>
          <a:xfrm>
            <a:off x="626165" y="346764"/>
            <a:ext cx="10515600" cy="668545"/>
          </a:xfrm>
        </p:spPr>
        <p:txBody>
          <a:bodyPr>
            <a:normAutofit fontScale="90000"/>
          </a:bodyPr>
          <a:lstStyle/>
          <a:p>
            <a:r>
              <a:rPr lang="en-GB" b="1" dirty="0">
                <a:latin typeface="Abadi" panose="020B0604020104020204" pitchFamily="34" charset="0"/>
                <a:cs typeface="Aharoni" panose="02010803020104030203" pitchFamily="2" charset="-79"/>
              </a:rPr>
              <a:t>Arrival and Bag Drop</a:t>
            </a:r>
          </a:p>
        </p:txBody>
      </p:sp>
      <p:sp>
        <p:nvSpPr>
          <p:cNvPr id="4" name="TextBox 3">
            <a:extLst>
              <a:ext uri="{FF2B5EF4-FFF2-40B4-BE49-F238E27FC236}">
                <a16:creationId xmlns:a16="http://schemas.microsoft.com/office/drawing/2014/main" id="{D7976C37-C137-4306-9EA1-4194B4A914E9}"/>
              </a:ext>
            </a:extLst>
          </p:cNvPr>
          <p:cNvSpPr txBox="1"/>
          <p:nvPr/>
        </p:nvSpPr>
        <p:spPr>
          <a:xfrm>
            <a:off x="755374" y="1378226"/>
            <a:ext cx="8229600" cy="738664"/>
          </a:xfrm>
          <a:prstGeom prst="rect">
            <a:avLst/>
          </a:prstGeom>
          <a:noFill/>
        </p:spPr>
        <p:txBody>
          <a:bodyPr wrap="square" rtlCol="0">
            <a:spAutoFit/>
          </a:bodyPr>
          <a:lstStyle/>
          <a:p>
            <a:r>
              <a:rPr lang="en-GB" sz="1400" b="1" dirty="0"/>
              <a:t>Arrival by school bus:</a:t>
            </a:r>
          </a:p>
          <a:p>
            <a:pPr marL="285750" indent="-285750">
              <a:buFont typeface="Arial" panose="020B0604020202020204" pitchFamily="34" charset="0"/>
              <a:buChar char="•"/>
            </a:pPr>
            <a:r>
              <a:rPr lang="en-GB" sz="1400" dirty="0"/>
              <a:t>Pupils can arrive by school bus if needed </a:t>
            </a:r>
          </a:p>
          <a:p>
            <a:pPr marL="285750" indent="-285750">
              <a:buFont typeface="Arial" panose="020B0604020202020204" pitchFamily="34" charset="0"/>
              <a:buChar char="•"/>
            </a:pPr>
            <a:r>
              <a:rPr lang="en-GB" sz="1400" dirty="0"/>
              <a:t>They should follow the instructions as explained once they arrive in school </a:t>
            </a:r>
          </a:p>
        </p:txBody>
      </p:sp>
      <p:sp>
        <p:nvSpPr>
          <p:cNvPr id="5" name="TextBox 4">
            <a:extLst>
              <a:ext uri="{FF2B5EF4-FFF2-40B4-BE49-F238E27FC236}">
                <a16:creationId xmlns:a16="http://schemas.microsoft.com/office/drawing/2014/main" id="{5E3FA87F-DB82-44A7-BE48-D83A2E3CC06D}"/>
              </a:ext>
            </a:extLst>
          </p:cNvPr>
          <p:cNvSpPr txBox="1"/>
          <p:nvPr/>
        </p:nvSpPr>
        <p:spPr>
          <a:xfrm>
            <a:off x="755374" y="2259085"/>
            <a:ext cx="8229600" cy="1169551"/>
          </a:xfrm>
          <a:prstGeom prst="rect">
            <a:avLst/>
          </a:prstGeom>
          <a:noFill/>
        </p:spPr>
        <p:txBody>
          <a:bodyPr wrap="square" rtlCol="0">
            <a:spAutoFit/>
          </a:bodyPr>
          <a:lstStyle/>
          <a:p>
            <a:r>
              <a:rPr lang="en-GB" sz="1400" b="1" dirty="0"/>
              <a:t>Arrival by parent/carer drop off:</a:t>
            </a:r>
          </a:p>
          <a:p>
            <a:pPr marL="285750" indent="-285750">
              <a:buFont typeface="Arial" panose="020B0604020202020204" pitchFamily="34" charset="0"/>
              <a:buChar char="•"/>
            </a:pPr>
            <a:r>
              <a:rPr lang="en-GB" sz="1400" dirty="0"/>
              <a:t>Pupils can be dropped off by parents/carers. </a:t>
            </a:r>
          </a:p>
          <a:p>
            <a:pPr marL="285750" indent="-285750">
              <a:buFont typeface="Arial" panose="020B0604020202020204" pitchFamily="34" charset="0"/>
              <a:buChar char="•"/>
            </a:pPr>
            <a:r>
              <a:rPr lang="en-GB" sz="1400" b="1" dirty="0"/>
              <a:t>Must drop off in main car park, cannot drop off in bus lane </a:t>
            </a:r>
          </a:p>
          <a:p>
            <a:pPr marL="285750" indent="-285750">
              <a:buFont typeface="Arial" panose="020B0604020202020204" pitchFamily="34" charset="0"/>
              <a:buChar char="•"/>
            </a:pPr>
            <a:r>
              <a:rPr lang="en-GB" sz="1400" b="1" dirty="0"/>
              <a:t>Drop off is between 7.45 – 8.25am </a:t>
            </a:r>
          </a:p>
          <a:p>
            <a:pPr marL="285750" indent="-285750">
              <a:buFont typeface="Arial" panose="020B0604020202020204" pitchFamily="34" charset="0"/>
              <a:buChar char="•"/>
            </a:pPr>
            <a:r>
              <a:rPr lang="en-GB" sz="1400" dirty="0"/>
              <a:t>There will be significant numbers dropping off students so please do not stay after dropping off.</a:t>
            </a:r>
          </a:p>
        </p:txBody>
      </p:sp>
      <p:sp>
        <p:nvSpPr>
          <p:cNvPr id="6" name="TextBox 5">
            <a:extLst>
              <a:ext uri="{FF2B5EF4-FFF2-40B4-BE49-F238E27FC236}">
                <a16:creationId xmlns:a16="http://schemas.microsoft.com/office/drawing/2014/main" id="{50501F5F-7CE3-4CF8-8437-7093304C9AAF}"/>
              </a:ext>
            </a:extLst>
          </p:cNvPr>
          <p:cNvSpPr txBox="1"/>
          <p:nvPr/>
        </p:nvSpPr>
        <p:spPr>
          <a:xfrm>
            <a:off x="755374" y="3570831"/>
            <a:ext cx="8229600" cy="2246769"/>
          </a:xfrm>
          <a:prstGeom prst="rect">
            <a:avLst/>
          </a:prstGeom>
          <a:noFill/>
        </p:spPr>
        <p:txBody>
          <a:bodyPr wrap="square" rtlCol="0">
            <a:spAutoFit/>
          </a:bodyPr>
          <a:lstStyle/>
          <a:p>
            <a:r>
              <a:rPr lang="en-GB" sz="1400" b="1" dirty="0"/>
              <a:t>Bag drop and medication: </a:t>
            </a:r>
          </a:p>
          <a:p>
            <a:pPr marL="285750" indent="-285750">
              <a:buFont typeface="Arial" panose="020B0604020202020204" pitchFamily="34" charset="0"/>
              <a:buChar char="•"/>
            </a:pPr>
            <a:r>
              <a:rPr lang="en-GB" sz="1400" dirty="0"/>
              <a:t>Once at school, students will need to </a:t>
            </a:r>
            <a:r>
              <a:rPr lang="en-GB" sz="1400" b="1" dirty="0"/>
              <a:t>drop their bag at their numbered coach zone</a:t>
            </a:r>
            <a:r>
              <a:rPr lang="en-GB" sz="1400" dirty="0"/>
              <a:t>. Their coach number can be found on One Note/Class Teams. </a:t>
            </a:r>
          </a:p>
          <a:p>
            <a:pPr marL="285750" indent="-285750">
              <a:buFont typeface="Arial" panose="020B0604020202020204" pitchFamily="34" charset="0"/>
              <a:buChar char="•"/>
            </a:pPr>
            <a:r>
              <a:rPr lang="en-GB" sz="1400" dirty="0"/>
              <a:t>If your child has </a:t>
            </a:r>
            <a:r>
              <a:rPr lang="en-GB" sz="1400" b="1" dirty="0"/>
              <a:t>prescription medication</a:t>
            </a:r>
            <a:r>
              <a:rPr lang="en-GB" sz="1400" dirty="0"/>
              <a:t>, they will also need to </a:t>
            </a:r>
            <a:r>
              <a:rPr lang="en-GB" sz="1400" b="1" dirty="0"/>
              <a:t>drop their medication (in its original packaging and clearly labelled) to Mrs While-</a:t>
            </a:r>
            <a:r>
              <a:rPr lang="en-GB" sz="1400" b="1" dirty="0" err="1"/>
              <a:t>Paddon</a:t>
            </a:r>
            <a:r>
              <a:rPr lang="en-GB" sz="1400" b="1" dirty="0"/>
              <a:t>, our school nurse</a:t>
            </a:r>
            <a:r>
              <a:rPr lang="en-GB" sz="1400" dirty="0"/>
              <a:t>. This will be placed in a box, designated for each coach, to travel with them to Beaumanor. She will be at the front of school.</a:t>
            </a:r>
          </a:p>
          <a:p>
            <a:pPr marL="285750" indent="-285750">
              <a:buFont typeface="Arial" panose="020B0604020202020204" pitchFamily="34" charset="0"/>
              <a:buChar char="•"/>
            </a:pPr>
            <a:r>
              <a:rPr lang="en-GB" sz="1400" dirty="0"/>
              <a:t>If your child has </a:t>
            </a:r>
            <a:r>
              <a:rPr lang="en-GB" sz="1400" b="1" dirty="0"/>
              <a:t>emergency medication</a:t>
            </a:r>
            <a:r>
              <a:rPr lang="en-GB" sz="1400" dirty="0"/>
              <a:t>, e.g. inhaler, epi-pen, the </a:t>
            </a:r>
            <a:r>
              <a:rPr lang="en-GB" sz="1400" b="1" dirty="0"/>
              <a:t>spare </a:t>
            </a:r>
            <a:r>
              <a:rPr lang="en-GB" sz="1400" dirty="0"/>
              <a:t>medication will need to be handed in to Mrs While-</a:t>
            </a:r>
            <a:r>
              <a:rPr lang="en-GB" sz="1400" dirty="0" err="1"/>
              <a:t>Paddon</a:t>
            </a:r>
            <a:r>
              <a:rPr lang="en-GB" sz="1400" dirty="0"/>
              <a:t>. Clearly named and instructions provided – ideally all placed in a small Tupperware box. Your child will then keep the main medication with them at all times. </a:t>
            </a:r>
          </a:p>
          <a:p>
            <a:pPr marL="285750" indent="-285750">
              <a:buFont typeface="Arial" panose="020B0604020202020204" pitchFamily="34" charset="0"/>
              <a:buChar char="•"/>
            </a:pPr>
            <a:r>
              <a:rPr lang="en-GB" sz="1400" dirty="0"/>
              <a:t>Pupils </a:t>
            </a:r>
            <a:r>
              <a:rPr lang="en-GB" sz="1400" b="1" dirty="0"/>
              <a:t>should then go to their social area. </a:t>
            </a:r>
          </a:p>
        </p:txBody>
      </p:sp>
      <p:pic>
        <p:nvPicPr>
          <p:cNvPr id="11" name="Picture 10" descr="Shape&#10;&#10;Description automatically generated with low confidence">
            <a:extLst>
              <a:ext uri="{FF2B5EF4-FFF2-40B4-BE49-F238E27FC236}">
                <a16:creationId xmlns:a16="http://schemas.microsoft.com/office/drawing/2014/main" id="{7DFC864F-2293-4A46-9D2B-9E4D2B261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1571" y="501973"/>
            <a:ext cx="3582194" cy="3582194"/>
          </a:xfrm>
          <a:prstGeom prst="rect">
            <a:avLst/>
          </a:prstGeom>
        </p:spPr>
      </p:pic>
      <p:sp>
        <p:nvSpPr>
          <p:cNvPr id="3" name="TextBox 2">
            <a:extLst>
              <a:ext uri="{FF2B5EF4-FFF2-40B4-BE49-F238E27FC236}">
                <a16:creationId xmlns:a16="http://schemas.microsoft.com/office/drawing/2014/main" id="{44F9C6AA-5F24-DF84-4C72-D1A0308EAC90}"/>
              </a:ext>
            </a:extLst>
          </p:cNvPr>
          <p:cNvSpPr txBox="1"/>
          <p:nvPr/>
        </p:nvSpPr>
        <p:spPr>
          <a:xfrm>
            <a:off x="6471557" y="168436"/>
            <a:ext cx="5452208" cy="923330"/>
          </a:xfrm>
          <a:prstGeom prst="rect">
            <a:avLst/>
          </a:prstGeom>
          <a:noFill/>
          <a:ln>
            <a:solidFill>
              <a:srgbClr val="FF0000"/>
            </a:solidFill>
          </a:ln>
        </p:spPr>
        <p:txBody>
          <a:bodyPr wrap="square" rtlCol="0">
            <a:spAutoFit/>
          </a:bodyPr>
          <a:lstStyle/>
          <a:p>
            <a:r>
              <a:rPr lang="en-GB" dirty="0">
                <a:solidFill>
                  <a:srgbClr val="FF0000"/>
                </a:solidFill>
              </a:rPr>
              <a:t>Please note that the information here is from last year’s trip; therefore, exact details are subject to change. We will confirm exact timings etc. closer to the time. </a:t>
            </a:r>
          </a:p>
        </p:txBody>
      </p:sp>
    </p:spTree>
    <p:extLst>
      <p:ext uri="{BB962C8B-B14F-4D97-AF65-F5344CB8AC3E}">
        <p14:creationId xmlns:p14="http://schemas.microsoft.com/office/powerpoint/2010/main" val="3911099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19A3-04AE-41EF-9E53-3F7D6C8C7707}"/>
              </a:ext>
            </a:extLst>
          </p:cNvPr>
          <p:cNvSpPr>
            <a:spLocks noGrp="1"/>
          </p:cNvSpPr>
          <p:nvPr>
            <p:ph type="title"/>
          </p:nvPr>
        </p:nvSpPr>
        <p:spPr>
          <a:xfrm>
            <a:off x="371061" y="340138"/>
            <a:ext cx="10515600" cy="681797"/>
          </a:xfrm>
        </p:spPr>
        <p:txBody>
          <a:bodyPr>
            <a:normAutofit fontScale="90000"/>
          </a:bodyPr>
          <a:lstStyle/>
          <a:p>
            <a:r>
              <a:rPr lang="en-GB" b="1" dirty="0">
                <a:latin typeface="Aharoni" panose="02010803020104030203" pitchFamily="2" charset="-79"/>
                <a:cs typeface="Aharoni" panose="02010803020104030203" pitchFamily="2" charset="-79"/>
              </a:rPr>
              <a:t>Registration and Bus Loading</a:t>
            </a:r>
          </a:p>
        </p:txBody>
      </p:sp>
      <p:sp>
        <p:nvSpPr>
          <p:cNvPr id="3" name="Content Placeholder 2">
            <a:extLst>
              <a:ext uri="{FF2B5EF4-FFF2-40B4-BE49-F238E27FC236}">
                <a16:creationId xmlns:a16="http://schemas.microsoft.com/office/drawing/2014/main" id="{975CF65C-E35F-42AA-8FBA-0CFE238B82E1}"/>
              </a:ext>
            </a:extLst>
          </p:cNvPr>
          <p:cNvSpPr>
            <a:spLocks noGrp="1"/>
          </p:cNvSpPr>
          <p:nvPr>
            <p:ph idx="1"/>
          </p:nvPr>
        </p:nvSpPr>
        <p:spPr>
          <a:xfrm>
            <a:off x="559904" y="1587086"/>
            <a:ext cx="7038326" cy="4351338"/>
          </a:xfrm>
        </p:spPr>
        <p:txBody>
          <a:bodyPr>
            <a:normAutofit fontScale="92500" lnSpcReduction="20000"/>
          </a:bodyPr>
          <a:lstStyle/>
          <a:p>
            <a:r>
              <a:rPr lang="en-GB" dirty="0"/>
              <a:t>After pupils have dropped their bags, they will need to wait in their social area. </a:t>
            </a:r>
          </a:p>
          <a:p>
            <a:r>
              <a:rPr lang="en-GB" dirty="0"/>
              <a:t>Here they should check where they will be registering. Registration rooms will be put up in the social area. This is organised by form.</a:t>
            </a:r>
          </a:p>
          <a:p>
            <a:r>
              <a:rPr lang="en-GB" dirty="0"/>
              <a:t>At 8.25am, students should go to their registration room and will be registered by a member of staff. </a:t>
            </a:r>
          </a:p>
          <a:p>
            <a:r>
              <a:rPr lang="en-GB" dirty="0"/>
              <a:t>They will then be escorted down to their bus to get seated and registered on the bus </a:t>
            </a:r>
          </a:p>
          <a:p>
            <a:r>
              <a:rPr lang="en-GB" dirty="0"/>
              <a:t>Leaving at 9.15am</a:t>
            </a:r>
          </a:p>
          <a:p>
            <a:r>
              <a:rPr lang="en-GB" dirty="0"/>
              <a:t>We are due to arrive at Beaumanor for 11.30am and then the adventure begins! </a:t>
            </a:r>
          </a:p>
        </p:txBody>
      </p:sp>
      <p:pic>
        <p:nvPicPr>
          <p:cNvPr id="3074" name="Picture 2" descr="icon-register | Project Counter">
            <a:extLst>
              <a:ext uri="{FF2B5EF4-FFF2-40B4-BE49-F238E27FC236}">
                <a16:creationId xmlns:a16="http://schemas.microsoft.com/office/drawing/2014/main" id="{AB79B1D1-7D83-41EB-9756-FE36EBD4E4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9390" y="4512435"/>
            <a:ext cx="2005427" cy="20054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856047A-BCFD-D5C4-1BAC-F0914EC4133D}"/>
              </a:ext>
            </a:extLst>
          </p:cNvPr>
          <p:cNvSpPr txBox="1"/>
          <p:nvPr/>
        </p:nvSpPr>
        <p:spPr>
          <a:xfrm>
            <a:off x="8284028" y="996884"/>
            <a:ext cx="2841171" cy="2031325"/>
          </a:xfrm>
          <a:prstGeom prst="rect">
            <a:avLst/>
          </a:prstGeom>
          <a:noFill/>
          <a:ln>
            <a:solidFill>
              <a:srgbClr val="FF0000"/>
            </a:solidFill>
          </a:ln>
        </p:spPr>
        <p:txBody>
          <a:bodyPr wrap="square" rtlCol="0">
            <a:spAutoFit/>
          </a:bodyPr>
          <a:lstStyle/>
          <a:p>
            <a:r>
              <a:rPr lang="en-GB" dirty="0">
                <a:solidFill>
                  <a:srgbClr val="FF0000"/>
                </a:solidFill>
              </a:rPr>
              <a:t>Please note that the information here is from last year’s trip; therefore, exact details are subject to change. We will confirm exact timings etc. closer to the time. </a:t>
            </a:r>
          </a:p>
        </p:txBody>
      </p:sp>
    </p:spTree>
    <p:extLst>
      <p:ext uri="{BB962C8B-B14F-4D97-AF65-F5344CB8AC3E}">
        <p14:creationId xmlns:p14="http://schemas.microsoft.com/office/powerpoint/2010/main" val="3095690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7F3BD-A260-47CD-9364-BF4AB81F11C6}"/>
              </a:ext>
            </a:extLst>
          </p:cNvPr>
          <p:cNvSpPr>
            <a:spLocks noGrp="1"/>
          </p:cNvSpPr>
          <p:nvPr>
            <p:ph type="title"/>
          </p:nvPr>
        </p:nvSpPr>
        <p:spPr/>
        <p:txBody>
          <a:bodyPr/>
          <a:lstStyle/>
          <a:p>
            <a:r>
              <a:rPr lang="en-GB" dirty="0">
                <a:latin typeface="Aharoni" panose="02010803020104030203" pitchFamily="2" charset="-79"/>
                <a:cs typeface="Aharoni" panose="02010803020104030203" pitchFamily="2" charset="-79"/>
              </a:rPr>
              <a:t>Illness Prior to the Trip</a:t>
            </a:r>
          </a:p>
        </p:txBody>
      </p:sp>
      <p:sp>
        <p:nvSpPr>
          <p:cNvPr id="3" name="Content Placeholder 2">
            <a:extLst>
              <a:ext uri="{FF2B5EF4-FFF2-40B4-BE49-F238E27FC236}">
                <a16:creationId xmlns:a16="http://schemas.microsoft.com/office/drawing/2014/main" id="{C8B2CAFC-399B-4989-A1EF-874C9D157520}"/>
              </a:ext>
            </a:extLst>
          </p:cNvPr>
          <p:cNvSpPr>
            <a:spLocks noGrp="1"/>
          </p:cNvSpPr>
          <p:nvPr>
            <p:ph idx="1"/>
          </p:nvPr>
        </p:nvSpPr>
        <p:spPr>
          <a:xfrm>
            <a:off x="838200" y="1253331"/>
            <a:ext cx="10515600" cy="4351338"/>
          </a:xfrm>
        </p:spPr>
        <p:txBody>
          <a:bodyPr>
            <a:noAutofit/>
          </a:bodyPr>
          <a:lstStyle/>
          <a:p>
            <a:pPr marL="0" indent="0">
              <a:buNone/>
            </a:pPr>
            <a:r>
              <a:rPr lang="en-GB" sz="2400" dirty="0">
                <a:latin typeface="Abadi" panose="020B0604020104020204" pitchFamily="34" charset="0"/>
                <a:ea typeface="Calibri" panose="020F0502020204030204" pitchFamily="34" charset="0"/>
              </a:rPr>
              <a:t>This is a reminder that if a student has a temperature, vomiting or </a:t>
            </a:r>
            <a:r>
              <a:rPr lang="en-GB" sz="2400" dirty="0">
                <a:effectLst/>
                <a:latin typeface="Abadi" panose="020B0604020104020204" pitchFamily="34" charset="0"/>
                <a:ea typeface="Calibri" panose="020F0502020204030204" pitchFamily="34" charset="0"/>
              </a:rPr>
              <a:t>diarrhoea less than 48 hours to the leaving date, they should not attend the trip. </a:t>
            </a:r>
          </a:p>
          <a:p>
            <a:pPr marL="0" indent="0">
              <a:buNone/>
            </a:pPr>
            <a:r>
              <a:rPr lang="en-GB" sz="2400" dirty="0">
                <a:latin typeface="Abadi" panose="020B0604020104020204" pitchFamily="34" charset="0"/>
                <a:ea typeface="Calibri" panose="020F0502020204030204" pitchFamily="34" charset="0"/>
              </a:rPr>
              <a:t>To ensure they are well enough to attend, they should be symptom free for 48 hours. </a:t>
            </a:r>
          </a:p>
          <a:p>
            <a:pPr marL="0" indent="0">
              <a:buNone/>
            </a:pPr>
            <a:r>
              <a:rPr lang="en-GB" sz="2400" dirty="0">
                <a:latin typeface="Abadi" panose="020B0604020104020204" pitchFamily="34" charset="0"/>
                <a:ea typeface="Calibri" panose="020F0502020204030204" pitchFamily="34" charset="0"/>
              </a:rPr>
              <a:t>If this does occur, they can be dropped off at Beaumanor after their 48 hours if they wish to join after this period of time.</a:t>
            </a:r>
          </a:p>
          <a:p>
            <a:pPr marL="0" indent="0" algn="ctr">
              <a:buNone/>
            </a:pPr>
            <a:r>
              <a:rPr lang="en-GB" sz="2400" dirty="0">
                <a:latin typeface="Abadi" panose="020B0604020104020204" pitchFamily="34" charset="0"/>
                <a:ea typeface="Calibri" panose="020F0502020204030204" pitchFamily="34" charset="0"/>
              </a:rPr>
              <a:t>****</a:t>
            </a:r>
          </a:p>
          <a:p>
            <a:pPr marL="0" indent="0">
              <a:buNone/>
            </a:pPr>
            <a:r>
              <a:rPr lang="en-GB" sz="2400" dirty="0">
                <a:latin typeface="Abadi" panose="020B0604020104020204" pitchFamily="34" charset="0"/>
                <a:ea typeface="Calibri" panose="020F0502020204030204" pitchFamily="34" charset="0"/>
              </a:rPr>
              <a:t>As with any absences, please contact the school via the main school phone line to let us know, prior to 8.30am. </a:t>
            </a:r>
          </a:p>
          <a:p>
            <a:pPr marL="0" indent="0">
              <a:buNone/>
            </a:pPr>
            <a:endParaRPr lang="en-GB" sz="2400" dirty="0">
              <a:latin typeface="Abadi" panose="020B0604020104020204" pitchFamily="34" charset="0"/>
              <a:ea typeface="Calibri" panose="020F0502020204030204" pitchFamily="34" charset="0"/>
            </a:endParaRPr>
          </a:p>
          <a:p>
            <a:pPr marL="0" indent="0">
              <a:buNone/>
            </a:pPr>
            <a:r>
              <a:rPr lang="en-GB" sz="2400" dirty="0">
                <a:latin typeface="Abadi" panose="020B0604020104020204" pitchFamily="34" charset="0"/>
                <a:ea typeface="Calibri" panose="020F0502020204030204" pitchFamily="34" charset="0"/>
              </a:rPr>
              <a:t>We will have a medically trained professional accompanying us on the trip who will oversee medication and be hand in case of emergency.</a:t>
            </a:r>
          </a:p>
        </p:txBody>
      </p:sp>
    </p:spTree>
    <p:extLst>
      <p:ext uri="{BB962C8B-B14F-4D97-AF65-F5344CB8AC3E}">
        <p14:creationId xmlns:p14="http://schemas.microsoft.com/office/powerpoint/2010/main" val="841193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8541-8BF7-4830-9907-11CA4EAD6D72}"/>
              </a:ext>
            </a:extLst>
          </p:cNvPr>
          <p:cNvSpPr>
            <a:spLocks noGrp="1"/>
          </p:cNvSpPr>
          <p:nvPr>
            <p:ph type="title"/>
          </p:nvPr>
        </p:nvSpPr>
        <p:spPr/>
        <p:txBody>
          <a:bodyPr/>
          <a:lstStyle/>
          <a:p>
            <a:r>
              <a:rPr lang="en-GB" b="1" dirty="0">
                <a:latin typeface="Aharoni" panose="02010803020104030203" pitchFamily="2" charset="-79"/>
                <a:cs typeface="Aharoni" panose="02010803020104030203" pitchFamily="2" charset="-79"/>
              </a:rPr>
              <a:t>Collection on Friday </a:t>
            </a:r>
          </a:p>
        </p:txBody>
      </p:sp>
      <p:sp>
        <p:nvSpPr>
          <p:cNvPr id="3" name="Content Placeholder 2">
            <a:extLst>
              <a:ext uri="{FF2B5EF4-FFF2-40B4-BE49-F238E27FC236}">
                <a16:creationId xmlns:a16="http://schemas.microsoft.com/office/drawing/2014/main" id="{AF336533-E722-4D7A-9567-8B18D9065B4F}"/>
              </a:ext>
            </a:extLst>
          </p:cNvPr>
          <p:cNvSpPr>
            <a:spLocks noGrp="1"/>
          </p:cNvSpPr>
          <p:nvPr>
            <p:ph idx="1"/>
          </p:nvPr>
        </p:nvSpPr>
        <p:spPr>
          <a:xfrm>
            <a:off x="495300" y="1502459"/>
            <a:ext cx="10515600" cy="4351338"/>
          </a:xfrm>
        </p:spPr>
        <p:txBody>
          <a:bodyPr>
            <a:normAutofit/>
          </a:bodyPr>
          <a:lstStyle/>
          <a:p>
            <a:pPr marL="0" indent="0">
              <a:buNone/>
            </a:pPr>
            <a:r>
              <a:rPr lang="en-GB" dirty="0"/>
              <a:t>We will be aiming to leave Beaumanor at 11.30am. Our estimated arrival time to </a:t>
            </a:r>
            <a:r>
              <a:rPr lang="en-GB" dirty="0" err="1"/>
              <a:t>Comberton</a:t>
            </a:r>
            <a:r>
              <a:rPr lang="en-GB" dirty="0"/>
              <a:t> is 1.30pm, to allow for delays in leaving. </a:t>
            </a:r>
          </a:p>
          <a:p>
            <a:pPr marL="0" indent="0">
              <a:buNone/>
            </a:pPr>
            <a:endParaRPr lang="en-GB" dirty="0"/>
          </a:p>
        </p:txBody>
      </p:sp>
      <p:sp>
        <p:nvSpPr>
          <p:cNvPr id="4" name="TextBox 3">
            <a:extLst>
              <a:ext uri="{FF2B5EF4-FFF2-40B4-BE49-F238E27FC236}">
                <a16:creationId xmlns:a16="http://schemas.microsoft.com/office/drawing/2014/main" id="{0EEE96D1-6225-437D-B683-6FE67FC9AB99}"/>
              </a:ext>
            </a:extLst>
          </p:cNvPr>
          <p:cNvSpPr txBox="1"/>
          <p:nvPr/>
        </p:nvSpPr>
        <p:spPr>
          <a:xfrm>
            <a:off x="495300" y="2549031"/>
            <a:ext cx="6397487" cy="1477328"/>
          </a:xfrm>
          <a:prstGeom prst="rect">
            <a:avLst/>
          </a:prstGeom>
          <a:noFill/>
        </p:spPr>
        <p:txBody>
          <a:bodyPr wrap="square" rtlCol="0">
            <a:spAutoFit/>
          </a:bodyPr>
          <a:lstStyle/>
          <a:p>
            <a:pPr marL="0" indent="0">
              <a:buNone/>
            </a:pPr>
            <a:r>
              <a:rPr lang="en-GB" b="1" dirty="0"/>
              <a:t>You can collect your child from school on Friday but please note: </a:t>
            </a:r>
          </a:p>
          <a:p>
            <a:pPr>
              <a:buFontTx/>
              <a:buChar char="-"/>
            </a:pPr>
            <a:r>
              <a:rPr lang="en-GB" dirty="0"/>
              <a:t>Collection from </a:t>
            </a:r>
            <a:r>
              <a:rPr lang="en-GB" b="1" u="sng" dirty="0"/>
              <a:t>main car park </a:t>
            </a:r>
            <a:r>
              <a:rPr lang="en-GB" dirty="0"/>
              <a:t>from </a:t>
            </a:r>
            <a:r>
              <a:rPr lang="en-GB" b="1" u="sng" dirty="0"/>
              <a:t>1.30pm – 2.15pm</a:t>
            </a:r>
          </a:p>
          <a:p>
            <a:pPr>
              <a:buFontTx/>
              <a:buChar char="-"/>
            </a:pPr>
            <a:r>
              <a:rPr lang="en-GB" dirty="0"/>
              <a:t>After 2.15pm, you will not be able to collect your child until 3pm to allow for other school collection to take place. </a:t>
            </a:r>
          </a:p>
          <a:p>
            <a:pPr>
              <a:buFontTx/>
              <a:buChar char="-"/>
            </a:pPr>
            <a:endParaRPr lang="en-GB" dirty="0"/>
          </a:p>
        </p:txBody>
      </p:sp>
      <p:sp>
        <p:nvSpPr>
          <p:cNvPr id="6" name="TextBox 5">
            <a:extLst>
              <a:ext uri="{FF2B5EF4-FFF2-40B4-BE49-F238E27FC236}">
                <a16:creationId xmlns:a16="http://schemas.microsoft.com/office/drawing/2014/main" id="{528C88B0-CD06-4DF7-89C1-67BB436A4B26}"/>
              </a:ext>
            </a:extLst>
          </p:cNvPr>
          <p:cNvSpPr txBox="1"/>
          <p:nvPr/>
        </p:nvSpPr>
        <p:spPr>
          <a:xfrm>
            <a:off x="495300" y="4016748"/>
            <a:ext cx="6096000" cy="923330"/>
          </a:xfrm>
          <a:prstGeom prst="rect">
            <a:avLst/>
          </a:prstGeom>
          <a:noFill/>
        </p:spPr>
        <p:txBody>
          <a:bodyPr wrap="square">
            <a:spAutoFit/>
          </a:bodyPr>
          <a:lstStyle/>
          <a:p>
            <a:r>
              <a:rPr lang="en-GB" b="1" dirty="0"/>
              <a:t>School buses:</a:t>
            </a:r>
          </a:p>
          <a:p>
            <a:pPr>
              <a:buFontTx/>
              <a:buChar char="-"/>
            </a:pPr>
            <a:r>
              <a:rPr lang="en-GB" dirty="0"/>
              <a:t> Pupils can take their regular school bus home at 2.50pm</a:t>
            </a:r>
          </a:p>
          <a:p>
            <a:pPr>
              <a:buFontTx/>
              <a:buChar char="-"/>
            </a:pPr>
            <a:r>
              <a:rPr lang="en-GB" dirty="0"/>
              <a:t> There will be supervision in school until this time </a:t>
            </a:r>
          </a:p>
        </p:txBody>
      </p:sp>
      <p:sp>
        <p:nvSpPr>
          <p:cNvPr id="8" name="TextBox 7">
            <a:extLst>
              <a:ext uri="{FF2B5EF4-FFF2-40B4-BE49-F238E27FC236}">
                <a16:creationId xmlns:a16="http://schemas.microsoft.com/office/drawing/2014/main" id="{F94D7983-7D94-437D-AE43-249760390AD3}"/>
              </a:ext>
            </a:extLst>
          </p:cNvPr>
          <p:cNvSpPr txBox="1"/>
          <p:nvPr/>
        </p:nvSpPr>
        <p:spPr>
          <a:xfrm>
            <a:off x="646043" y="5072931"/>
            <a:ext cx="6096000" cy="646331"/>
          </a:xfrm>
          <a:prstGeom prst="rect">
            <a:avLst/>
          </a:prstGeom>
          <a:noFill/>
        </p:spPr>
        <p:txBody>
          <a:bodyPr wrap="square">
            <a:spAutoFit/>
          </a:bodyPr>
          <a:lstStyle/>
          <a:p>
            <a:r>
              <a:rPr lang="en-GB" b="1" dirty="0"/>
              <a:t>Medication that was handed in on Monday can be collected on Friday following the same process. </a:t>
            </a:r>
          </a:p>
        </p:txBody>
      </p:sp>
      <p:pic>
        <p:nvPicPr>
          <p:cNvPr id="6146" name="Picture 2" descr="517 Field Trip Icon Stock Photos, Pictures &amp; Royalty-Free Images - iStock">
            <a:extLst>
              <a:ext uri="{FF2B5EF4-FFF2-40B4-BE49-F238E27FC236}">
                <a16:creationId xmlns:a16="http://schemas.microsoft.com/office/drawing/2014/main" id="{F9C3C170-412D-4F72-843C-7B34DA443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9074" y="3494755"/>
            <a:ext cx="3854726" cy="29981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E43FA9B-17F4-A86D-6BA6-797757AC7809}"/>
              </a:ext>
            </a:extLst>
          </p:cNvPr>
          <p:cNvSpPr txBox="1"/>
          <p:nvPr/>
        </p:nvSpPr>
        <p:spPr>
          <a:xfrm>
            <a:off x="6471557" y="168436"/>
            <a:ext cx="5452208" cy="923330"/>
          </a:xfrm>
          <a:prstGeom prst="rect">
            <a:avLst/>
          </a:prstGeom>
          <a:noFill/>
          <a:ln>
            <a:solidFill>
              <a:srgbClr val="FF0000"/>
            </a:solidFill>
          </a:ln>
        </p:spPr>
        <p:txBody>
          <a:bodyPr wrap="square" rtlCol="0">
            <a:spAutoFit/>
          </a:bodyPr>
          <a:lstStyle/>
          <a:p>
            <a:r>
              <a:rPr lang="en-GB" dirty="0">
                <a:solidFill>
                  <a:srgbClr val="FF0000"/>
                </a:solidFill>
              </a:rPr>
              <a:t>Please note that the information here is from last year’s trip; therefore, exact details are subject to change. We will confirm exact timings etc. closer to the time. </a:t>
            </a:r>
          </a:p>
        </p:txBody>
      </p:sp>
    </p:spTree>
    <p:extLst>
      <p:ext uri="{BB962C8B-B14F-4D97-AF65-F5344CB8AC3E}">
        <p14:creationId xmlns:p14="http://schemas.microsoft.com/office/powerpoint/2010/main" val="399925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53969-C867-FBA9-416D-9D8900EC2077}"/>
              </a:ext>
            </a:extLst>
          </p:cNvPr>
          <p:cNvSpPr>
            <a:spLocks noGrp="1"/>
          </p:cNvSpPr>
          <p:nvPr>
            <p:ph type="title"/>
          </p:nvPr>
        </p:nvSpPr>
        <p:spPr>
          <a:xfrm>
            <a:off x="838200" y="156664"/>
            <a:ext cx="10515600" cy="1325563"/>
          </a:xfrm>
        </p:spPr>
        <p:txBody>
          <a:bodyPr/>
          <a:lstStyle/>
          <a:p>
            <a:pPr algn="ctr"/>
            <a:r>
              <a:rPr lang="en-GB" b="1" dirty="0"/>
              <a:t>Thank you for listening </a:t>
            </a:r>
          </a:p>
        </p:txBody>
      </p:sp>
      <p:sp>
        <p:nvSpPr>
          <p:cNvPr id="3" name="Content Placeholder 2">
            <a:extLst>
              <a:ext uri="{FF2B5EF4-FFF2-40B4-BE49-F238E27FC236}">
                <a16:creationId xmlns:a16="http://schemas.microsoft.com/office/drawing/2014/main" id="{CB8FEC3C-6581-63BF-5B0E-F9C30068099D}"/>
              </a:ext>
            </a:extLst>
          </p:cNvPr>
          <p:cNvSpPr>
            <a:spLocks noGrp="1"/>
          </p:cNvSpPr>
          <p:nvPr>
            <p:ph idx="1"/>
          </p:nvPr>
        </p:nvSpPr>
        <p:spPr>
          <a:xfrm>
            <a:off x="764033" y="1253331"/>
            <a:ext cx="10515600" cy="4351338"/>
          </a:xfrm>
        </p:spPr>
        <p:txBody>
          <a:bodyPr>
            <a:normAutofit lnSpcReduction="10000"/>
          </a:bodyPr>
          <a:lstStyle/>
          <a:p>
            <a:pPr marL="0" indent="0" algn="ctr">
              <a:buNone/>
            </a:pPr>
            <a:r>
              <a:rPr lang="en-GB" sz="4800" dirty="0">
                <a:solidFill>
                  <a:srgbClr val="00B050"/>
                </a:solidFill>
              </a:rPr>
              <a:t>Any Questions…?</a:t>
            </a:r>
            <a:endParaRPr lang="en-GB" sz="4800" dirty="0"/>
          </a:p>
          <a:p>
            <a:pPr marL="0" indent="0" algn="ctr">
              <a:buNone/>
            </a:pPr>
            <a:endParaRPr lang="en-GB" sz="3200" dirty="0"/>
          </a:p>
          <a:p>
            <a:pPr marL="0" indent="0" algn="ctr">
              <a:buNone/>
            </a:pPr>
            <a:r>
              <a:rPr lang="en-GB" sz="3200" dirty="0"/>
              <a:t>Mr M Knight, Head of Year 7</a:t>
            </a:r>
          </a:p>
          <a:p>
            <a:pPr marL="0" indent="0" algn="ctr">
              <a:buNone/>
            </a:pPr>
            <a:r>
              <a:rPr lang="en-GB" sz="3200" dirty="0">
                <a:hlinkClick r:id="rId3"/>
              </a:rPr>
              <a:t>mknight@combertonvc.org</a:t>
            </a:r>
            <a:r>
              <a:rPr lang="en-GB" sz="3200" dirty="0"/>
              <a:t> </a:t>
            </a:r>
          </a:p>
          <a:p>
            <a:pPr marL="0" indent="0" algn="ctr">
              <a:buNone/>
            </a:pPr>
            <a:endParaRPr lang="en-GB" sz="4000" dirty="0"/>
          </a:p>
          <a:p>
            <a:pPr marL="0" indent="0" algn="ctr">
              <a:buNone/>
            </a:pPr>
            <a:r>
              <a:rPr lang="en-GB" sz="4000" dirty="0"/>
              <a:t>Ms Claire Cook, Year 7 Administrator </a:t>
            </a:r>
          </a:p>
          <a:p>
            <a:pPr marL="0" indent="0" algn="ctr">
              <a:buNone/>
            </a:pPr>
            <a:r>
              <a:rPr lang="en-GB" sz="4000" u="sng" dirty="0">
                <a:solidFill>
                  <a:srgbClr val="0563C1"/>
                </a:solidFill>
                <a:effectLst/>
                <a:latin typeface="Calibri" panose="020F0502020204030204" pitchFamily="34" charset="0"/>
                <a:ea typeface="Calibri" panose="020F0502020204030204" pitchFamily="34" charset="0"/>
                <a:hlinkClick r:id="rId4"/>
              </a:rPr>
              <a:t>ccook@combertonvc.org</a:t>
            </a:r>
            <a:endParaRPr lang="en-GB" sz="4000" dirty="0"/>
          </a:p>
        </p:txBody>
      </p:sp>
      <p:pic>
        <p:nvPicPr>
          <p:cNvPr id="4" name="Picture 2" descr="combertonvc-logo">
            <a:extLst>
              <a:ext uri="{FF2B5EF4-FFF2-40B4-BE49-F238E27FC236}">
                <a16:creationId xmlns:a16="http://schemas.microsoft.com/office/drawing/2014/main" id="{D4EEA2A9-DB14-25EC-56AB-E475964572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61" y="5496278"/>
            <a:ext cx="2548503" cy="9616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eaumanor Hall">
            <a:extLst>
              <a:ext uri="{FF2B5EF4-FFF2-40B4-BE49-F238E27FC236}">
                <a16:creationId xmlns:a16="http://schemas.microsoft.com/office/drawing/2014/main" id="{FC0AFA30-1E9B-620F-5FC4-659C8F2AC1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3686" y="5604669"/>
            <a:ext cx="5573486" cy="73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948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951" y="620713"/>
            <a:ext cx="8964613" cy="558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677760" y="520045"/>
            <a:ext cx="6496050" cy="78105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en-GB" sz="4400" b="1" dirty="0">
                <a:solidFill>
                  <a:schemeClr val="accent2">
                    <a:lumMod val="75000"/>
                  </a:schemeClr>
                </a:solidFill>
                <a:effectLst>
                  <a:outerShdw blurRad="38100" dist="38100" dir="2700000" algn="tl">
                    <a:srgbClr val="000000"/>
                  </a:outerShdw>
                </a:effectLst>
                <a:latin typeface="Abadi" panose="020B0604020104020204" pitchFamily="34" charset="0"/>
              </a:rPr>
              <a:t>Residential Experience</a:t>
            </a:r>
          </a:p>
        </p:txBody>
      </p:sp>
      <p:sp>
        <p:nvSpPr>
          <p:cNvPr id="2086" name="Oval 38"/>
          <p:cNvSpPr>
            <a:spLocks noChangeArrowheads="1"/>
          </p:cNvSpPr>
          <p:nvPr/>
        </p:nvSpPr>
        <p:spPr bwMode="auto">
          <a:xfrm>
            <a:off x="2163764" y="5337175"/>
            <a:ext cx="134937" cy="13493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ltLang="en-US">
              <a:solidFill>
                <a:srgbClr val="000000"/>
              </a:solidFill>
            </a:endParaRPr>
          </a:p>
        </p:txBody>
      </p:sp>
      <p:sp>
        <p:nvSpPr>
          <p:cNvPr id="7" name="Text Box 23"/>
          <p:cNvSpPr txBox="1">
            <a:spLocks noChangeArrowheads="1"/>
          </p:cNvSpPr>
          <p:nvPr/>
        </p:nvSpPr>
        <p:spPr bwMode="auto">
          <a:xfrm>
            <a:off x="1294991" y="1301095"/>
            <a:ext cx="7927069" cy="5047536"/>
          </a:xfrm>
          <a:prstGeom prst="rect">
            <a:avLst/>
          </a:prstGeom>
          <a:solidFill>
            <a:schemeClr val="accent5">
              <a:lumMod val="20000"/>
              <a:lumOff val="80000"/>
              <a:alpha val="89000"/>
            </a:schemeClr>
          </a:solidFill>
          <a:ln>
            <a:noFill/>
          </a:ln>
          <a:effectLst/>
        </p:spPr>
        <p:txBody>
          <a:bodyPr wrap="square">
            <a:spAutoFit/>
          </a:bodyPr>
          <a:lstStyle/>
          <a:p>
            <a:pPr algn="ctr" eaLnBrk="0" fontAlgn="base" hangingPunct="0">
              <a:spcBef>
                <a:spcPct val="50000"/>
              </a:spcBef>
              <a:spcAft>
                <a:spcPct val="0"/>
              </a:spcAft>
              <a:defRPr/>
            </a:pPr>
            <a:r>
              <a:rPr lang="en-GB" sz="2800" b="1" dirty="0">
                <a:solidFill>
                  <a:srgbClr val="002060"/>
                </a:solidFill>
                <a:effectLst>
                  <a:outerShdw blurRad="38100" dist="38100" dir="2700000" algn="tl">
                    <a:srgbClr val="C0C0C0"/>
                  </a:outerShdw>
                </a:effectLst>
                <a:latin typeface="Century Gothic" pitchFamily="34" charset="0"/>
              </a:rPr>
              <a:t>SOME BENEFITS</a:t>
            </a:r>
          </a:p>
          <a:p>
            <a:pPr eaLnBrk="0" fontAlgn="base" hangingPunct="0">
              <a:spcBef>
                <a:spcPct val="50000"/>
              </a:spcBef>
              <a:spcAft>
                <a:spcPct val="0"/>
              </a:spcAft>
              <a:defRPr/>
            </a:pPr>
            <a:r>
              <a:rPr lang="en-GB" sz="2800" dirty="0">
                <a:solidFill>
                  <a:srgbClr val="002060"/>
                </a:solidFill>
                <a:effectLst>
                  <a:outerShdw blurRad="38100" dist="38100" dir="2700000" algn="tl">
                    <a:srgbClr val="C0C0C0"/>
                  </a:outerShdw>
                </a:effectLst>
                <a:latin typeface="Century Gothic" pitchFamily="34" charset="0"/>
              </a:rPr>
              <a:t>Enriches the curriculum</a:t>
            </a:r>
          </a:p>
          <a:p>
            <a:pPr eaLnBrk="0" fontAlgn="base" hangingPunct="0">
              <a:spcBef>
                <a:spcPct val="50000"/>
              </a:spcBef>
              <a:spcAft>
                <a:spcPct val="0"/>
              </a:spcAft>
              <a:defRPr/>
            </a:pPr>
            <a:r>
              <a:rPr lang="en-GB" sz="2800" dirty="0">
                <a:solidFill>
                  <a:srgbClr val="002060"/>
                </a:solidFill>
                <a:effectLst>
                  <a:outerShdw blurRad="38100" dist="38100" dir="2700000" algn="tl">
                    <a:srgbClr val="C0C0C0"/>
                  </a:outerShdw>
                </a:effectLst>
                <a:latin typeface="Century Gothic" pitchFamily="34" charset="0"/>
              </a:rPr>
              <a:t>Provides real-world learning </a:t>
            </a:r>
          </a:p>
          <a:p>
            <a:pPr eaLnBrk="0" fontAlgn="base" hangingPunct="0">
              <a:spcBef>
                <a:spcPct val="50000"/>
              </a:spcBef>
              <a:spcAft>
                <a:spcPct val="0"/>
              </a:spcAft>
              <a:defRPr/>
            </a:pPr>
            <a:r>
              <a:rPr lang="en-GB" sz="2800" dirty="0">
                <a:solidFill>
                  <a:srgbClr val="002060"/>
                </a:solidFill>
                <a:effectLst>
                  <a:outerShdw blurRad="38100" dist="38100" dir="2700000" algn="tl">
                    <a:srgbClr val="C0C0C0"/>
                  </a:outerShdw>
                </a:effectLst>
                <a:latin typeface="Century Gothic" pitchFamily="34" charset="0"/>
              </a:rPr>
              <a:t>Pupils explore their own potential </a:t>
            </a:r>
          </a:p>
          <a:p>
            <a:pPr eaLnBrk="0" fontAlgn="base" hangingPunct="0">
              <a:spcBef>
                <a:spcPct val="50000"/>
              </a:spcBef>
              <a:spcAft>
                <a:spcPct val="0"/>
              </a:spcAft>
              <a:defRPr/>
            </a:pPr>
            <a:r>
              <a:rPr lang="en-GB" sz="2800" dirty="0">
                <a:solidFill>
                  <a:srgbClr val="002060"/>
                </a:solidFill>
                <a:effectLst>
                  <a:outerShdw blurRad="38100" dist="38100" dir="2700000" algn="tl">
                    <a:srgbClr val="C0C0C0"/>
                  </a:outerShdw>
                </a:effectLst>
                <a:latin typeface="Century Gothic" pitchFamily="34" charset="0"/>
              </a:rPr>
              <a:t>Increases self-confidence and resilience </a:t>
            </a:r>
          </a:p>
          <a:p>
            <a:pPr eaLnBrk="0" fontAlgn="base" hangingPunct="0">
              <a:spcBef>
                <a:spcPct val="50000"/>
              </a:spcBef>
              <a:spcAft>
                <a:spcPct val="0"/>
              </a:spcAft>
              <a:defRPr/>
            </a:pPr>
            <a:r>
              <a:rPr lang="en-GB" sz="2800" dirty="0">
                <a:solidFill>
                  <a:srgbClr val="002060"/>
                </a:solidFill>
                <a:effectLst>
                  <a:outerShdw blurRad="38100" dist="38100" dir="2700000" algn="tl">
                    <a:srgbClr val="C0C0C0"/>
                  </a:outerShdw>
                </a:effectLst>
                <a:latin typeface="Century Gothic" pitchFamily="34" charset="0"/>
              </a:rPr>
              <a:t>Promotes teamwork and independence</a:t>
            </a:r>
          </a:p>
          <a:p>
            <a:pPr eaLnBrk="0" fontAlgn="base" hangingPunct="0">
              <a:spcBef>
                <a:spcPct val="50000"/>
              </a:spcBef>
              <a:spcAft>
                <a:spcPct val="0"/>
              </a:spcAft>
              <a:defRPr/>
            </a:pPr>
            <a:r>
              <a:rPr lang="en-GB" sz="2800" dirty="0">
                <a:solidFill>
                  <a:srgbClr val="002060"/>
                </a:solidFill>
                <a:effectLst>
                  <a:outerShdw blurRad="38100" dist="38100" dir="2700000" algn="tl">
                    <a:srgbClr val="C0C0C0"/>
                  </a:outerShdw>
                </a:effectLst>
                <a:latin typeface="Century Gothic" pitchFamily="34" charset="0"/>
              </a:rPr>
              <a:t>Pupils learn to manage risk</a:t>
            </a:r>
          </a:p>
          <a:p>
            <a:pPr eaLnBrk="0" fontAlgn="base" hangingPunct="0">
              <a:spcBef>
                <a:spcPct val="50000"/>
              </a:spcBef>
              <a:spcAft>
                <a:spcPct val="0"/>
              </a:spcAft>
              <a:defRPr/>
            </a:pPr>
            <a:r>
              <a:rPr lang="en-GB" sz="2800" dirty="0">
                <a:solidFill>
                  <a:srgbClr val="002060"/>
                </a:solidFill>
                <a:effectLst>
                  <a:outerShdw blurRad="38100" dist="38100" dir="2700000" algn="tl">
                    <a:srgbClr val="C0C0C0"/>
                  </a:outerShdw>
                </a:effectLst>
                <a:latin typeface="Century Gothic" pitchFamily="34" charset="0"/>
              </a:rPr>
              <a:t>Relationship building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1000"/>
                                  </p:stCondLst>
                                  <p:iterate type="lt">
                                    <p:tmPct val="0"/>
                                  </p:iterate>
                                  <p:childTnLst>
                                    <p:set>
                                      <p:cBhvr>
                                        <p:cTn id="6" dur="1" fill="hold">
                                          <p:stCondLst>
                                            <p:cond delay="0"/>
                                          </p:stCondLst>
                                        </p:cTn>
                                        <p:tgtEl>
                                          <p:spTgt spid="2052"/>
                                        </p:tgtEl>
                                        <p:attrNameLst>
                                          <p:attrName>style.visibility</p:attrName>
                                        </p:attrNameLst>
                                      </p:cBhvr>
                                      <p:to>
                                        <p:strVal val="visible"/>
                                      </p:to>
                                    </p:set>
                                    <p:anim calcmode="lin" valueType="num">
                                      <p:cBhvr>
                                        <p:cTn id="7" dur="1000" decel="50000" fill="hold">
                                          <p:stCondLst>
                                            <p:cond delay="0"/>
                                          </p:stCondLst>
                                        </p:cTn>
                                        <p:tgtEl>
                                          <p:spTgt spid="205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05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052"/>
                                        </p:tgtEl>
                                        <p:attrNameLst>
                                          <p:attrName>ppt_w</p:attrName>
                                        </p:attrNameLst>
                                      </p:cBhvr>
                                      <p:tavLst>
                                        <p:tav tm="0">
                                          <p:val>
                                            <p:strVal val="#ppt_w*.05"/>
                                          </p:val>
                                        </p:tav>
                                        <p:tav tm="100000">
                                          <p:val>
                                            <p:strVal val="#ppt_w"/>
                                          </p:val>
                                        </p:tav>
                                      </p:tavLst>
                                    </p:anim>
                                    <p:anim calcmode="lin" valueType="num">
                                      <p:cBhvr>
                                        <p:cTn id="10" dur="2000" fill="hold"/>
                                        <p:tgtEl>
                                          <p:spTgt spid="205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05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05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05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052"/>
                                        </p:tgtEl>
                                      </p:cBhvr>
                                    </p:animEffect>
                                  </p:childTnLst>
                                </p:cTn>
                              </p:par>
                            </p:childTnLst>
                          </p:cTn>
                        </p:par>
                        <p:par>
                          <p:cTn id="15" fill="hold" nodeType="afterGroup">
                            <p:stCondLst>
                              <p:cond delay="3000"/>
                            </p:stCondLst>
                            <p:childTnLst>
                              <p:par>
                                <p:cTn id="16" presetID="21" presetClass="entr" presetSubtype="4" fill="hold" grpId="0" nodeType="afterEffect">
                                  <p:stCondLst>
                                    <p:cond delay="0"/>
                                  </p:stCondLst>
                                  <p:childTnLst>
                                    <p:set>
                                      <p:cBhvr>
                                        <p:cTn id="17" dur="1" fill="hold">
                                          <p:stCondLst>
                                            <p:cond delay="0"/>
                                          </p:stCondLst>
                                        </p:cTn>
                                        <p:tgtEl>
                                          <p:spTgt spid="2086"/>
                                        </p:tgtEl>
                                        <p:attrNameLst>
                                          <p:attrName>style.visibility</p:attrName>
                                        </p:attrNameLst>
                                      </p:cBhvr>
                                      <p:to>
                                        <p:strVal val="visible"/>
                                      </p:to>
                                    </p:set>
                                    <p:animEffect transition="in" filter="wheel(4)">
                                      <p:cBhvr>
                                        <p:cTn id="18" dur="500"/>
                                        <p:tgtEl>
                                          <p:spTgt spid="2086"/>
                                        </p:tgtEl>
                                      </p:cBhvr>
                                    </p:animEffect>
                                  </p:childTnLst>
                                </p:cTn>
                              </p:par>
                            </p:childTnLst>
                          </p:cTn>
                        </p:par>
                        <p:par>
                          <p:cTn id="19" fill="hold">
                            <p:stCondLst>
                              <p:cond delay="3500"/>
                            </p:stCondLst>
                            <p:childTnLst>
                              <p:par>
                                <p:cTn id="20" presetID="31" presetClass="entr" presetSubtype="0" fill="hold" nodeType="afterEffect">
                                  <p:stCondLst>
                                    <p:cond delay="0"/>
                                  </p:stCondLst>
                                  <p:iterate type="lt">
                                    <p:tmPct val="5000"/>
                                  </p:iterate>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p:cTn id="2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4" dur="5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5" dur="500"/>
                                        <p:tgtEl>
                                          <p:spTgt spid="7">
                                            <p:txEl>
                                              <p:pRg st="0" end="0"/>
                                            </p:txEl>
                                          </p:spTgt>
                                        </p:tgtEl>
                                      </p:cBhvr>
                                    </p:animEffect>
                                  </p:childTnLst>
                                </p:cTn>
                              </p:par>
                            </p:childTnLst>
                          </p:cTn>
                        </p:par>
                        <p:par>
                          <p:cTn id="26" fill="hold" nodeType="afterGroup">
                            <p:stCondLst>
                              <p:cond delay="4275"/>
                            </p:stCondLst>
                            <p:childTnLst>
                              <p:par>
                                <p:cTn id="27" presetID="31" presetClass="entr" presetSubtype="0" fill="hold" nodeType="afterEffect">
                                  <p:stCondLst>
                                    <p:cond delay="0"/>
                                  </p:stCondLst>
                                  <p:iterate type="lt">
                                    <p:tmPct val="5000"/>
                                  </p:iterate>
                                  <p:childTnLst>
                                    <p:set>
                                      <p:cBhvr>
                                        <p:cTn id="28" dur="1" fill="hold">
                                          <p:stCondLst>
                                            <p:cond delay="0"/>
                                          </p:stCondLst>
                                        </p:cTn>
                                        <p:tgtEl>
                                          <p:spTgt spid="7">
                                            <p:txEl>
                                              <p:pRg st="1" end="1"/>
                                            </p:txEl>
                                          </p:spTgt>
                                        </p:tgtEl>
                                        <p:attrNameLst>
                                          <p:attrName>style.visibility</p:attrName>
                                        </p:attrNameLst>
                                      </p:cBhvr>
                                      <p:to>
                                        <p:strVal val="visible"/>
                                      </p:to>
                                    </p:set>
                                    <p:anim calcmode="lin" valueType="num">
                                      <p:cBhvr>
                                        <p:cTn id="2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1" end="1"/>
                                            </p:txEl>
                                          </p:spTgt>
                                        </p:tgtEl>
                                        <p:attrNameLst>
                                          <p:attrName>ppt_h</p:attrName>
                                        </p:attrNameLst>
                                      </p:cBhvr>
                                      <p:tavLst>
                                        <p:tav tm="0">
                                          <p:val>
                                            <p:fltVal val="0"/>
                                          </p:val>
                                        </p:tav>
                                        <p:tav tm="100000">
                                          <p:val>
                                            <p:strVal val="#ppt_h"/>
                                          </p:val>
                                        </p:tav>
                                      </p:tavLst>
                                    </p:anim>
                                    <p:anim calcmode="lin" valueType="num">
                                      <p:cBhvr>
                                        <p:cTn id="31" dur="5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32" dur="500"/>
                                        <p:tgtEl>
                                          <p:spTgt spid="7">
                                            <p:txEl>
                                              <p:pRg st="1" end="1"/>
                                            </p:txEl>
                                          </p:spTgt>
                                        </p:tgtEl>
                                      </p:cBhvr>
                                    </p:animEffect>
                                  </p:childTnLst>
                                </p:cTn>
                              </p:par>
                            </p:childTnLst>
                          </p:cTn>
                        </p:par>
                        <p:par>
                          <p:cTn id="33" fill="hold" nodeType="afterGroup">
                            <p:stCondLst>
                              <p:cond delay="5275"/>
                            </p:stCondLst>
                            <p:childTnLst>
                              <p:par>
                                <p:cTn id="34" presetID="31" presetClass="entr" presetSubtype="0" fill="hold" nodeType="afterEffect">
                                  <p:stCondLst>
                                    <p:cond delay="0"/>
                                  </p:stCondLst>
                                  <p:iterate type="lt">
                                    <p:tmPct val="5000"/>
                                  </p:iterate>
                                  <p:childTnLst>
                                    <p:set>
                                      <p:cBhvr>
                                        <p:cTn id="35" dur="1" fill="hold">
                                          <p:stCondLst>
                                            <p:cond delay="0"/>
                                          </p:stCondLst>
                                        </p:cTn>
                                        <p:tgtEl>
                                          <p:spTgt spid="7">
                                            <p:txEl>
                                              <p:pRg st="2" end="2"/>
                                            </p:txEl>
                                          </p:spTgt>
                                        </p:tgtEl>
                                        <p:attrNameLst>
                                          <p:attrName>style.visibility</p:attrName>
                                        </p:attrNameLst>
                                      </p:cBhvr>
                                      <p:to>
                                        <p:strVal val="visible"/>
                                      </p:to>
                                    </p:set>
                                    <p:anim calcmode="lin" valueType="num">
                                      <p:cBhvr>
                                        <p:cTn id="36"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8" dur="5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9" dur="500"/>
                                        <p:tgtEl>
                                          <p:spTgt spid="7">
                                            <p:txEl>
                                              <p:pRg st="2" end="2"/>
                                            </p:txEl>
                                          </p:spTgt>
                                        </p:tgtEl>
                                      </p:cBhvr>
                                    </p:animEffect>
                                  </p:childTnLst>
                                </p:cTn>
                              </p:par>
                            </p:childTnLst>
                          </p:cTn>
                        </p:par>
                        <p:par>
                          <p:cTn id="40" fill="hold" nodeType="afterGroup">
                            <p:stCondLst>
                              <p:cond delay="6400"/>
                            </p:stCondLst>
                            <p:childTnLst>
                              <p:par>
                                <p:cTn id="41" presetID="31" presetClass="entr" presetSubtype="0" fill="hold" nodeType="afterEffect">
                                  <p:stCondLst>
                                    <p:cond delay="0"/>
                                  </p:stCondLst>
                                  <p:iterate type="lt">
                                    <p:tmPct val="5000"/>
                                  </p:iterate>
                                  <p:childTnLst>
                                    <p:set>
                                      <p:cBhvr>
                                        <p:cTn id="42" dur="1" fill="hold">
                                          <p:stCondLst>
                                            <p:cond delay="0"/>
                                          </p:stCondLst>
                                        </p:cTn>
                                        <p:tgtEl>
                                          <p:spTgt spid="7">
                                            <p:txEl>
                                              <p:pRg st="3" end="3"/>
                                            </p:txEl>
                                          </p:spTgt>
                                        </p:tgtEl>
                                        <p:attrNameLst>
                                          <p:attrName>style.visibility</p:attrName>
                                        </p:attrNameLst>
                                      </p:cBhvr>
                                      <p:to>
                                        <p:strVal val="visible"/>
                                      </p:to>
                                    </p:set>
                                    <p:anim calcmode="lin" valueType="num">
                                      <p:cBhvr>
                                        <p:cTn id="43"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5" dur="5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46" dur="500"/>
                                        <p:tgtEl>
                                          <p:spTgt spid="7">
                                            <p:txEl>
                                              <p:pRg st="3" end="3"/>
                                            </p:txEl>
                                          </p:spTgt>
                                        </p:tgtEl>
                                      </p:cBhvr>
                                    </p:animEffect>
                                  </p:childTnLst>
                                </p:cTn>
                              </p:par>
                            </p:childTnLst>
                          </p:cTn>
                        </p:par>
                        <p:par>
                          <p:cTn id="47" fill="hold" nodeType="afterGroup">
                            <p:stCondLst>
                              <p:cond delay="7625"/>
                            </p:stCondLst>
                            <p:childTnLst>
                              <p:par>
                                <p:cTn id="48" presetID="31" presetClass="entr" presetSubtype="0" fill="hold" nodeType="afterEffect">
                                  <p:stCondLst>
                                    <p:cond delay="0"/>
                                  </p:stCondLst>
                                  <p:iterate type="lt">
                                    <p:tmPct val="5000"/>
                                  </p:iterate>
                                  <p:childTnLst>
                                    <p:set>
                                      <p:cBhvr>
                                        <p:cTn id="49" dur="1" fill="hold">
                                          <p:stCondLst>
                                            <p:cond delay="0"/>
                                          </p:stCondLst>
                                        </p:cTn>
                                        <p:tgtEl>
                                          <p:spTgt spid="7">
                                            <p:txEl>
                                              <p:pRg st="4" end="4"/>
                                            </p:txEl>
                                          </p:spTgt>
                                        </p:tgtEl>
                                        <p:attrNameLst>
                                          <p:attrName>style.visibility</p:attrName>
                                        </p:attrNameLst>
                                      </p:cBhvr>
                                      <p:to>
                                        <p:strVal val="visible"/>
                                      </p:to>
                                    </p:set>
                                    <p:anim calcmode="lin" valueType="num">
                                      <p:cBhvr>
                                        <p:cTn id="50"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51" dur="500" fill="hold"/>
                                        <p:tgtEl>
                                          <p:spTgt spid="7">
                                            <p:txEl>
                                              <p:pRg st="4" end="4"/>
                                            </p:txEl>
                                          </p:spTgt>
                                        </p:tgtEl>
                                        <p:attrNameLst>
                                          <p:attrName>ppt_h</p:attrName>
                                        </p:attrNameLst>
                                      </p:cBhvr>
                                      <p:tavLst>
                                        <p:tav tm="0">
                                          <p:val>
                                            <p:fltVal val="0"/>
                                          </p:val>
                                        </p:tav>
                                        <p:tav tm="100000">
                                          <p:val>
                                            <p:strVal val="#ppt_h"/>
                                          </p:val>
                                        </p:tav>
                                      </p:tavLst>
                                    </p:anim>
                                    <p:anim calcmode="lin" valueType="num">
                                      <p:cBhvr>
                                        <p:cTn id="52" dur="5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53" dur="500"/>
                                        <p:tgtEl>
                                          <p:spTgt spid="7">
                                            <p:txEl>
                                              <p:pRg st="4" end="4"/>
                                            </p:txEl>
                                          </p:spTgt>
                                        </p:tgtEl>
                                      </p:cBhvr>
                                    </p:animEffect>
                                  </p:childTnLst>
                                </p:cTn>
                              </p:par>
                            </p:childTnLst>
                          </p:cTn>
                        </p:par>
                        <p:par>
                          <p:cTn id="54" fill="hold" nodeType="afterGroup">
                            <p:stCondLst>
                              <p:cond delay="9025"/>
                            </p:stCondLst>
                            <p:childTnLst>
                              <p:par>
                                <p:cTn id="55" presetID="31" presetClass="entr" presetSubtype="0" fill="hold" nodeType="afterEffect">
                                  <p:stCondLst>
                                    <p:cond delay="0"/>
                                  </p:stCondLst>
                                  <p:iterate type="lt">
                                    <p:tmPct val="5000"/>
                                  </p:iterate>
                                  <p:childTnLst>
                                    <p:set>
                                      <p:cBhvr>
                                        <p:cTn id="56" dur="1" fill="hold">
                                          <p:stCondLst>
                                            <p:cond delay="0"/>
                                          </p:stCondLst>
                                        </p:cTn>
                                        <p:tgtEl>
                                          <p:spTgt spid="7">
                                            <p:txEl>
                                              <p:pRg st="5" end="5"/>
                                            </p:txEl>
                                          </p:spTgt>
                                        </p:tgtEl>
                                        <p:attrNameLst>
                                          <p:attrName>style.visibility</p:attrName>
                                        </p:attrNameLst>
                                      </p:cBhvr>
                                      <p:to>
                                        <p:strVal val="visible"/>
                                      </p:to>
                                    </p:set>
                                    <p:anim calcmode="lin" valueType="num">
                                      <p:cBhvr>
                                        <p:cTn id="57"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58" dur="500" fill="hold"/>
                                        <p:tgtEl>
                                          <p:spTgt spid="7">
                                            <p:txEl>
                                              <p:pRg st="5" end="5"/>
                                            </p:txEl>
                                          </p:spTgt>
                                        </p:tgtEl>
                                        <p:attrNameLst>
                                          <p:attrName>ppt_h</p:attrName>
                                        </p:attrNameLst>
                                      </p:cBhvr>
                                      <p:tavLst>
                                        <p:tav tm="0">
                                          <p:val>
                                            <p:fltVal val="0"/>
                                          </p:val>
                                        </p:tav>
                                        <p:tav tm="100000">
                                          <p:val>
                                            <p:strVal val="#ppt_h"/>
                                          </p:val>
                                        </p:tav>
                                      </p:tavLst>
                                    </p:anim>
                                    <p:anim calcmode="lin" valueType="num">
                                      <p:cBhvr>
                                        <p:cTn id="59" dur="5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60" dur="500"/>
                                        <p:tgtEl>
                                          <p:spTgt spid="7">
                                            <p:txEl>
                                              <p:pRg st="5" end="5"/>
                                            </p:txEl>
                                          </p:spTgt>
                                        </p:tgtEl>
                                      </p:cBhvr>
                                    </p:animEffect>
                                  </p:childTnLst>
                                </p:cTn>
                              </p:par>
                            </p:childTnLst>
                          </p:cTn>
                        </p:par>
                        <p:par>
                          <p:cTn id="61" fill="hold" nodeType="afterGroup">
                            <p:stCondLst>
                              <p:cond delay="10275"/>
                            </p:stCondLst>
                            <p:childTnLst>
                              <p:par>
                                <p:cTn id="62" presetID="31" presetClass="entr" presetSubtype="0" fill="hold" nodeType="afterEffect">
                                  <p:stCondLst>
                                    <p:cond delay="0"/>
                                  </p:stCondLst>
                                  <p:iterate type="lt">
                                    <p:tmPct val="5000"/>
                                  </p:iterate>
                                  <p:childTnLst>
                                    <p:set>
                                      <p:cBhvr>
                                        <p:cTn id="63" dur="1" fill="hold">
                                          <p:stCondLst>
                                            <p:cond delay="0"/>
                                          </p:stCondLst>
                                        </p:cTn>
                                        <p:tgtEl>
                                          <p:spTgt spid="7">
                                            <p:txEl>
                                              <p:pRg st="6" end="6"/>
                                            </p:txEl>
                                          </p:spTgt>
                                        </p:tgtEl>
                                        <p:attrNameLst>
                                          <p:attrName>style.visibility</p:attrName>
                                        </p:attrNameLst>
                                      </p:cBhvr>
                                      <p:to>
                                        <p:strVal val="visible"/>
                                      </p:to>
                                    </p:set>
                                    <p:anim calcmode="lin" valueType="num">
                                      <p:cBhvr>
                                        <p:cTn id="64"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65" dur="500" fill="hold"/>
                                        <p:tgtEl>
                                          <p:spTgt spid="7">
                                            <p:txEl>
                                              <p:pRg st="6" end="6"/>
                                            </p:txEl>
                                          </p:spTgt>
                                        </p:tgtEl>
                                        <p:attrNameLst>
                                          <p:attrName>ppt_h</p:attrName>
                                        </p:attrNameLst>
                                      </p:cBhvr>
                                      <p:tavLst>
                                        <p:tav tm="0">
                                          <p:val>
                                            <p:fltVal val="0"/>
                                          </p:val>
                                        </p:tav>
                                        <p:tav tm="100000">
                                          <p:val>
                                            <p:strVal val="#ppt_h"/>
                                          </p:val>
                                        </p:tav>
                                      </p:tavLst>
                                    </p:anim>
                                    <p:anim calcmode="lin" valueType="num">
                                      <p:cBhvr>
                                        <p:cTn id="66" dur="5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67" dur="500"/>
                                        <p:tgtEl>
                                          <p:spTgt spid="7">
                                            <p:txEl>
                                              <p:pRg st="6" end="6"/>
                                            </p:txEl>
                                          </p:spTgt>
                                        </p:tgtEl>
                                      </p:cBhvr>
                                    </p:animEffect>
                                  </p:childTnLst>
                                </p:cTn>
                              </p:par>
                            </p:childTnLst>
                          </p:cTn>
                        </p:par>
                        <p:par>
                          <p:cTn id="68" fill="hold">
                            <p:stCondLst>
                              <p:cond delay="11325"/>
                            </p:stCondLst>
                            <p:childTnLst>
                              <p:par>
                                <p:cTn id="69" presetID="31" presetClass="entr" presetSubtype="0" fill="hold" nodeType="afterEffect">
                                  <p:stCondLst>
                                    <p:cond delay="0"/>
                                  </p:stCondLst>
                                  <p:iterate type="lt">
                                    <p:tmPct val="5000"/>
                                  </p:iterate>
                                  <p:childTnLst>
                                    <p:set>
                                      <p:cBhvr>
                                        <p:cTn id="70" dur="1" fill="hold">
                                          <p:stCondLst>
                                            <p:cond delay="0"/>
                                          </p:stCondLst>
                                        </p:cTn>
                                        <p:tgtEl>
                                          <p:spTgt spid="7">
                                            <p:txEl>
                                              <p:pRg st="7" end="7"/>
                                            </p:txEl>
                                          </p:spTgt>
                                        </p:tgtEl>
                                        <p:attrNameLst>
                                          <p:attrName>style.visibility</p:attrName>
                                        </p:attrNameLst>
                                      </p:cBhvr>
                                      <p:to>
                                        <p:strVal val="visible"/>
                                      </p:to>
                                    </p:set>
                                    <p:anim calcmode="lin" valueType="num">
                                      <p:cBhvr>
                                        <p:cTn id="71"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72" dur="500" fill="hold"/>
                                        <p:tgtEl>
                                          <p:spTgt spid="7">
                                            <p:txEl>
                                              <p:pRg st="7" end="7"/>
                                            </p:txEl>
                                          </p:spTgt>
                                        </p:tgtEl>
                                        <p:attrNameLst>
                                          <p:attrName>ppt_h</p:attrName>
                                        </p:attrNameLst>
                                      </p:cBhvr>
                                      <p:tavLst>
                                        <p:tav tm="0">
                                          <p:val>
                                            <p:fltVal val="0"/>
                                          </p:val>
                                        </p:tav>
                                        <p:tav tm="100000">
                                          <p:val>
                                            <p:strVal val="#ppt_h"/>
                                          </p:val>
                                        </p:tav>
                                      </p:tavLst>
                                    </p:anim>
                                    <p:anim calcmode="lin" valueType="num">
                                      <p:cBhvr>
                                        <p:cTn id="73" dur="500" fill="hold"/>
                                        <p:tgtEl>
                                          <p:spTgt spid="7">
                                            <p:txEl>
                                              <p:pRg st="7" end="7"/>
                                            </p:txEl>
                                          </p:spTgt>
                                        </p:tgtEl>
                                        <p:attrNameLst>
                                          <p:attrName>style.rotation</p:attrName>
                                        </p:attrNameLst>
                                      </p:cBhvr>
                                      <p:tavLst>
                                        <p:tav tm="0">
                                          <p:val>
                                            <p:fltVal val="90"/>
                                          </p:val>
                                        </p:tav>
                                        <p:tav tm="100000">
                                          <p:val>
                                            <p:fltVal val="0"/>
                                          </p:val>
                                        </p:tav>
                                      </p:tavLst>
                                    </p:anim>
                                    <p:animEffect transition="in" filter="fade">
                                      <p:cBhvr>
                                        <p:cTn id="7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7"/>
          <p:cNvSpPr txBox="1">
            <a:spLocks noChangeArrowheads="1"/>
          </p:cNvSpPr>
          <p:nvPr/>
        </p:nvSpPr>
        <p:spPr bwMode="auto">
          <a:xfrm>
            <a:off x="3648076" y="836613"/>
            <a:ext cx="4752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endParaRPr lang="en-US" altLang="en-US">
              <a:solidFill>
                <a:srgbClr val="000000"/>
              </a:solidFill>
            </a:endParaRPr>
          </a:p>
        </p:txBody>
      </p:sp>
      <p:sp>
        <p:nvSpPr>
          <p:cNvPr id="7171" name="Text Box 18"/>
          <p:cNvSpPr txBox="1">
            <a:spLocks noChangeArrowheads="1"/>
          </p:cNvSpPr>
          <p:nvPr/>
        </p:nvSpPr>
        <p:spPr bwMode="auto">
          <a:xfrm>
            <a:off x="3648075" y="981075"/>
            <a:ext cx="424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endParaRPr lang="en-US" altLang="en-US">
              <a:solidFill>
                <a:srgbClr val="000000"/>
              </a:solidFill>
            </a:endParaRPr>
          </a:p>
        </p:txBody>
      </p:sp>
      <p:sp>
        <p:nvSpPr>
          <p:cNvPr id="7172" name="Text Box 19"/>
          <p:cNvSpPr txBox="1">
            <a:spLocks noChangeArrowheads="1"/>
          </p:cNvSpPr>
          <p:nvPr/>
        </p:nvSpPr>
        <p:spPr bwMode="auto">
          <a:xfrm>
            <a:off x="2330178" y="1057275"/>
            <a:ext cx="7921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GB" altLang="en-US" sz="4400" dirty="0">
                <a:solidFill>
                  <a:srgbClr val="000000"/>
                </a:solidFill>
                <a:latin typeface="Abadi" panose="020B0604020104020204" pitchFamily="34" charset="0"/>
              </a:rPr>
              <a:t> Introduction Activities</a:t>
            </a:r>
          </a:p>
        </p:txBody>
      </p:sp>
      <p:sp>
        <p:nvSpPr>
          <p:cNvPr id="4" name="TextBox 3">
            <a:extLst>
              <a:ext uri="{FF2B5EF4-FFF2-40B4-BE49-F238E27FC236}">
                <a16:creationId xmlns:a16="http://schemas.microsoft.com/office/drawing/2014/main" id="{AD60998B-D94A-3321-0415-861ED31EFDB6}"/>
              </a:ext>
            </a:extLst>
          </p:cNvPr>
          <p:cNvSpPr txBox="1"/>
          <p:nvPr/>
        </p:nvSpPr>
        <p:spPr>
          <a:xfrm>
            <a:off x="2330178" y="2181827"/>
            <a:ext cx="6337738" cy="2246769"/>
          </a:xfrm>
          <a:prstGeom prst="rect">
            <a:avLst/>
          </a:prstGeom>
          <a:solidFill>
            <a:schemeClr val="bg1"/>
          </a:solidFill>
        </p:spPr>
        <p:txBody>
          <a:bodyPr wrap="square">
            <a:spAutoFit/>
          </a:bodyPr>
          <a:lstStyle/>
          <a:p>
            <a:pPr eaLnBrk="1" hangingPunct="1"/>
            <a:r>
              <a:rPr lang="en-GB" altLang="en-US" sz="2800" dirty="0">
                <a:latin typeface="Abadi" panose="020B0604020104020204" pitchFamily="34" charset="0"/>
              </a:rPr>
              <a:t>This is a series of team activities designed to familiarise the group with the staff, site and what lies ahead, preparing them for challenge, adventure, working together and fun.</a:t>
            </a:r>
          </a:p>
        </p:txBody>
      </p:sp>
      <p:pic>
        <p:nvPicPr>
          <p:cNvPr id="6" name="Picture 5">
            <a:extLst>
              <a:ext uri="{FF2B5EF4-FFF2-40B4-BE49-F238E27FC236}">
                <a16:creationId xmlns:a16="http://schemas.microsoft.com/office/drawing/2014/main" id="{C8F719D9-683A-CF76-E37F-89F574112E3A}"/>
              </a:ext>
            </a:extLst>
          </p:cNvPr>
          <p:cNvPicPr>
            <a:picLocks noChangeAspect="1"/>
          </p:cNvPicPr>
          <p:nvPr/>
        </p:nvPicPr>
        <p:blipFill rotWithShape="1">
          <a:blip r:embed="rId3"/>
          <a:srcRect l="1970"/>
          <a:stretch/>
        </p:blipFill>
        <p:spPr>
          <a:xfrm>
            <a:off x="8735786" y="3633563"/>
            <a:ext cx="3376668" cy="19889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7"/>
          <p:cNvSpPr txBox="1">
            <a:spLocks noChangeArrowheads="1"/>
          </p:cNvSpPr>
          <p:nvPr/>
        </p:nvSpPr>
        <p:spPr bwMode="auto">
          <a:xfrm>
            <a:off x="3648076" y="836613"/>
            <a:ext cx="4752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endParaRPr lang="en-US" altLang="en-US">
              <a:solidFill>
                <a:srgbClr val="000000"/>
              </a:solidFill>
            </a:endParaRPr>
          </a:p>
        </p:txBody>
      </p:sp>
      <p:sp>
        <p:nvSpPr>
          <p:cNvPr id="7171" name="Text Box 18"/>
          <p:cNvSpPr txBox="1">
            <a:spLocks noChangeArrowheads="1"/>
          </p:cNvSpPr>
          <p:nvPr/>
        </p:nvSpPr>
        <p:spPr bwMode="auto">
          <a:xfrm>
            <a:off x="3648075" y="981075"/>
            <a:ext cx="424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endParaRPr lang="en-US" altLang="en-US">
              <a:solidFill>
                <a:srgbClr val="000000"/>
              </a:solidFill>
            </a:endParaRPr>
          </a:p>
        </p:txBody>
      </p:sp>
      <p:sp>
        <p:nvSpPr>
          <p:cNvPr id="7172" name="Text Box 19"/>
          <p:cNvSpPr txBox="1">
            <a:spLocks noChangeArrowheads="1"/>
          </p:cNvSpPr>
          <p:nvPr/>
        </p:nvSpPr>
        <p:spPr bwMode="auto">
          <a:xfrm>
            <a:off x="3269071" y="1065213"/>
            <a:ext cx="424815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GB" altLang="en-US" sz="4400" dirty="0">
                <a:solidFill>
                  <a:srgbClr val="000000"/>
                </a:solidFill>
                <a:latin typeface="Abadi" panose="020B0604020104020204" pitchFamily="34" charset="0"/>
              </a:rPr>
              <a:t>Main Activities</a:t>
            </a:r>
          </a:p>
        </p:txBody>
      </p:sp>
      <p:pic>
        <p:nvPicPr>
          <p:cNvPr id="3074" name="Picture 2" descr="Outdoor Activities At Beaumanor Hall, Leicestershire">
            <a:extLst>
              <a:ext uri="{FF2B5EF4-FFF2-40B4-BE49-F238E27FC236}">
                <a16:creationId xmlns:a16="http://schemas.microsoft.com/office/drawing/2014/main" id="{C792E937-3897-E0AB-3E31-15F45225D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2977879"/>
            <a:ext cx="3681137" cy="24540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ews and Events - Cambourne Village College">
            <a:extLst>
              <a:ext uri="{FF2B5EF4-FFF2-40B4-BE49-F238E27FC236}">
                <a16:creationId xmlns:a16="http://schemas.microsoft.com/office/drawing/2014/main" id="{D6370D9A-F947-262B-6883-316BB5AA92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655" y="2986086"/>
            <a:ext cx="3598115" cy="239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054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6856" y="777081"/>
            <a:ext cx="6588125"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3" name="Text Box 17"/>
          <p:cNvSpPr txBox="1">
            <a:spLocks noChangeArrowheads="1"/>
          </p:cNvSpPr>
          <p:nvPr/>
        </p:nvSpPr>
        <p:spPr bwMode="auto">
          <a:xfrm>
            <a:off x="1487487" y="1196976"/>
            <a:ext cx="2592388"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Technical skills</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Knowledge </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Games</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Team competition</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Life skills</a:t>
            </a:r>
          </a:p>
          <a:p>
            <a:pPr eaLnBrk="0" fontAlgn="base" hangingPunct="0">
              <a:spcBef>
                <a:spcPct val="50000"/>
              </a:spcBef>
              <a:spcAft>
                <a:spcPct val="0"/>
              </a:spcAft>
              <a:buFontTx/>
              <a:buChar char="•"/>
              <a:defRPr/>
            </a:pPr>
            <a:endParaRPr lang="en-GB" sz="2000" b="1">
              <a:solidFill>
                <a:srgbClr val="000000"/>
              </a:solidFill>
              <a:effectLst>
                <a:outerShdw blurRad="38100" dist="38100" dir="2700000" algn="tl">
                  <a:srgbClr val="C0C0C0"/>
                </a:outerShdw>
              </a:effectLst>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5313">
                                            <p:txEl>
                                              <p:pRg st="0" end="0"/>
                                            </p:txEl>
                                          </p:spTgt>
                                        </p:tgtEl>
                                        <p:attrNameLst>
                                          <p:attrName>style.visibility</p:attrName>
                                        </p:attrNameLst>
                                      </p:cBhvr>
                                      <p:to>
                                        <p:strVal val="visible"/>
                                      </p:to>
                                    </p:set>
                                    <p:anim calcmode="lin" valueType="num">
                                      <p:cBhvr>
                                        <p:cTn id="7" dur="500" fill="hold"/>
                                        <p:tgtEl>
                                          <p:spTgt spid="553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531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5313">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55313">
                                            <p:txEl>
                                              <p:pRg st="0" end="0"/>
                                            </p:txEl>
                                          </p:spTgt>
                                        </p:tgtEl>
                                      </p:cBhvr>
                                    </p:animEffect>
                                  </p:childTnLst>
                                </p:cTn>
                              </p:par>
                            </p:childTnLst>
                          </p:cTn>
                        </p:par>
                        <p:par>
                          <p:cTn id="11" fill="hold" nodeType="afterGroup">
                            <p:stCondLst>
                              <p:cond delay="85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55313">
                                            <p:txEl>
                                              <p:pRg st="2" end="2"/>
                                            </p:txEl>
                                          </p:spTgt>
                                        </p:tgtEl>
                                        <p:attrNameLst>
                                          <p:attrName>style.visibility</p:attrName>
                                        </p:attrNameLst>
                                      </p:cBhvr>
                                      <p:to>
                                        <p:strVal val="visible"/>
                                      </p:to>
                                    </p:set>
                                    <p:anim calcmode="lin" valueType="num">
                                      <p:cBhvr>
                                        <p:cTn id="14" dur="500" fill="hold"/>
                                        <p:tgtEl>
                                          <p:spTgt spid="5531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5313">
                                            <p:txEl>
                                              <p:pRg st="2" end="2"/>
                                            </p:txEl>
                                          </p:spTgt>
                                        </p:tgtEl>
                                        <p:attrNameLst>
                                          <p:attrName>ppt_h</p:attrName>
                                        </p:attrNameLst>
                                      </p:cBhvr>
                                      <p:tavLst>
                                        <p:tav tm="0">
                                          <p:val>
                                            <p:fltVal val="0"/>
                                          </p:val>
                                        </p:tav>
                                        <p:tav tm="100000">
                                          <p:val>
                                            <p:strVal val="#ppt_h"/>
                                          </p:val>
                                        </p:tav>
                                      </p:tavLst>
                                    </p:anim>
                                    <p:anim calcmode="lin" valueType="num">
                                      <p:cBhvr>
                                        <p:cTn id="16" dur="500" fill="hold"/>
                                        <p:tgtEl>
                                          <p:spTgt spid="55313">
                                            <p:txEl>
                                              <p:pRg st="2" end="2"/>
                                            </p:txEl>
                                          </p:spTgt>
                                        </p:tgtEl>
                                        <p:attrNameLst>
                                          <p:attrName>style.rotation</p:attrName>
                                        </p:attrNameLst>
                                      </p:cBhvr>
                                      <p:tavLst>
                                        <p:tav tm="0">
                                          <p:val>
                                            <p:fltVal val="90"/>
                                          </p:val>
                                        </p:tav>
                                        <p:tav tm="100000">
                                          <p:val>
                                            <p:fltVal val="0"/>
                                          </p:val>
                                        </p:tav>
                                      </p:tavLst>
                                    </p:anim>
                                    <p:animEffect transition="in" filter="fade">
                                      <p:cBhvr>
                                        <p:cTn id="17" dur="500"/>
                                        <p:tgtEl>
                                          <p:spTgt spid="55313">
                                            <p:txEl>
                                              <p:pRg st="2" end="2"/>
                                            </p:txEl>
                                          </p:spTgt>
                                        </p:tgtEl>
                                      </p:cBhvr>
                                    </p:animEffect>
                                  </p:childTnLst>
                                </p:cTn>
                              </p:par>
                            </p:childTnLst>
                          </p:cTn>
                        </p:par>
                        <p:par>
                          <p:cTn id="18" fill="hold" nodeType="afterGroup">
                            <p:stCondLst>
                              <p:cond delay="155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55313">
                                            <p:txEl>
                                              <p:pRg st="4" end="4"/>
                                            </p:txEl>
                                          </p:spTgt>
                                        </p:tgtEl>
                                        <p:attrNameLst>
                                          <p:attrName>style.visibility</p:attrName>
                                        </p:attrNameLst>
                                      </p:cBhvr>
                                      <p:to>
                                        <p:strVal val="visible"/>
                                      </p:to>
                                    </p:set>
                                    <p:anim calcmode="lin" valueType="num">
                                      <p:cBhvr>
                                        <p:cTn id="21" dur="500" fill="hold"/>
                                        <p:tgtEl>
                                          <p:spTgt spid="5531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5313">
                                            <p:txEl>
                                              <p:pRg st="4" end="4"/>
                                            </p:txEl>
                                          </p:spTgt>
                                        </p:tgtEl>
                                        <p:attrNameLst>
                                          <p:attrName>ppt_h</p:attrName>
                                        </p:attrNameLst>
                                      </p:cBhvr>
                                      <p:tavLst>
                                        <p:tav tm="0">
                                          <p:val>
                                            <p:fltVal val="0"/>
                                          </p:val>
                                        </p:tav>
                                        <p:tav tm="100000">
                                          <p:val>
                                            <p:strVal val="#ppt_h"/>
                                          </p:val>
                                        </p:tav>
                                      </p:tavLst>
                                    </p:anim>
                                    <p:anim calcmode="lin" valueType="num">
                                      <p:cBhvr>
                                        <p:cTn id="23" dur="500" fill="hold"/>
                                        <p:tgtEl>
                                          <p:spTgt spid="55313">
                                            <p:txEl>
                                              <p:pRg st="4" end="4"/>
                                            </p:txEl>
                                          </p:spTgt>
                                        </p:tgtEl>
                                        <p:attrNameLst>
                                          <p:attrName>style.rotation</p:attrName>
                                        </p:attrNameLst>
                                      </p:cBhvr>
                                      <p:tavLst>
                                        <p:tav tm="0">
                                          <p:val>
                                            <p:fltVal val="90"/>
                                          </p:val>
                                        </p:tav>
                                        <p:tav tm="100000">
                                          <p:val>
                                            <p:fltVal val="0"/>
                                          </p:val>
                                        </p:tav>
                                      </p:tavLst>
                                    </p:anim>
                                    <p:animEffect transition="in" filter="fade">
                                      <p:cBhvr>
                                        <p:cTn id="24" dur="500"/>
                                        <p:tgtEl>
                                          <p:spTgt spid="55313">
                                            <p:txEl>
                                              <p:pRg st="4" end="4"/>
                                            </p:txEl>
                                          </p:spTgt>
                                        </p:tgtEl>
                                      </p:cBhvr>
                                    </p:animEffect>
                                  </p:childTnLst>
                                </p:cTn>
                              </p:par>
                            </p:childTnLst>
                          </p:cTn>
                        </p:par>
                        <p:par>
                          <p:cTn id="25" fill="hold" nodeType="afterGroup">
                            <p:stCondLst>
                              <p:cond delay="215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55313">
                                            <p:txEl>
                                              <p:pRg st="6" end="6"/>
                                            </p:txEl>
                                          </p:spTgt>
                                        </p:tgtEl>
                                        <p:attrNameLst>
                                          <p:attrName>style.visibility</p:attrName>
                                        </p:attrNameLst>
                                      </p:cBhvr>
                                      <p:to>
                                        <p:strVal val="visible"/>
                                      </p:to>
                                    </p:set>
                                    <p:anim calcmode="lin" valueType="num">
                                      <p:cBhvr>
                                        <p:cTn id="28" dur="500" fill="hold"/>
                                        <p:tgtEl>
                                          <p:spTgt spid="5531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55313">
                                            <p:txEl>
                                              <p:pRg st="6" end="6"/>
                                            </p:txEl>
                                          </p:spTgt>
                                        </p:tgtEl>
                                        <p:attrNameLst>
                                          <p:attrName>ppt_h</p:attrName>
                                        </p:attrNameLst>
                                      </p:cBhvr>
                                      <p:tavLst>
                                        <p:tav tm="0">
                                          <p:val>
                                            <p:fltVal val="0"/>
                                          </p:val>
                                        </p:tav>
                                        <p:tav tm="100000">
                                          <p:val>
                                            <p:strVal val="#ppt_h"/>
                                          </p:val>
                                        </p:tav>
                                      </p:tavLst>
                                    </p:anim>
                                    <p:anim calcmode="lin" valueType="num">
                                      <p:cBhvr>
                                        <p:cTn id="30" dur="500" fill="hold"/>
                                        <p:tgtEl>
                                          <p:spTgt spid="55313">
                                            <p:txEl>
                                              <p:pRg st="6" end="6"/>
                                            </p:txEl>
                                          </p:spTgt>
                                        </p:tgtEl>
                                        <p:attrNameLst>
                                          <p:attrName>style.rotation</p:attrName>
                                        </p:attrNameLst>
                                      </p:cBhvr>
                                      <p:tavLst>
                                        <p:tav tm="0">
                                          <p:val>
                                            <p:fltVal val="90"/>
                                          </p:val>
                                        </p:tav>
                                        <p:tav tm="100000">
                                          <p:val>
                                            <p:fltVal val="0"/>
                                          </p:val>
                                        </p:tav>
                                      </p:tavLst>
                                    </p:anim>
                                    <p:animEffect transition="in" filter="fade">
                                      <p:cBhvr>
                                        <p:cTn id="31" dur="500"/>
                                        <p:tgtEl>
                                          <p:spTgt spid="55313">
                                            <p:txEl>
                                              <p:pRg st="6" end="6"/>
                                            </p:txEl>
                                          </p:spTgt>
                                        </p:tgtEl>
                                      </p:cBhvr>
                                    </p:animEffect>
                                  </p:childTnLst>
                                </p:cTn>
                              </p:par>
                            </p:childTnLst>
                          </p:cTn>
                        </p:par>
                        <p:par>
                          <p:cTn id="32" fill="hold" nodeType="afterGroup">
                            <p:stCondLst>
                              <p:cond delay="300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55313">
                                            <p:txEl>
                                              <p:pRg st="8" end="8"/>
                                            </p:txEl>
                                          </p:spTgt>
                                        </p:tgtEl>
                                        <p:attrNameLst>
                                          <p:attrName>style.visibility</p:attrName>
                                        </p:attrNameLst>
                                      </p:cBhvr>
                                      <p:to>
                                        <p:strVal val="visible"/>
                                      </p:to>
                                    </p:set>
                                    <p:anim calcmode="lin" valueType="num">
                                      <p:cBhvr>
                                        <p:cTn id="35" dur="500" fill="hold"/>
                                        <p:tgtEl>
                                          <p:spTgt spid="5531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55313">
                                            <p:txEl>
                                              <p:pRg st="8" end="8"/>
                                            </p:txEl>
                                          </p:spTgt>
                                        </p:tgtEl>
                                        <p:attrNameLst>
                                          <p:attrName>ppt_h</p:attrName>
                                        </p:attrNameLst>
                                      </p:cBhvr>
                                      <p:tavLst>
                                        <p:tav tm="0">
                                          <p:val>
                                            <p:fltVal val="0"/>
                                          </p:val>
                                        </p:tav>
                                        <p:tav tm="100000">
                                          <p:val>
                                            <p:strVal val="#ppt_h"/>
                                          </p:val>
                                        </p:tav>
                                      </p:tavLst>
                                    </p:anim>
                                    <p:anim calcmode="lin" valueType="num">
                                      <p:cBhvr>
                                        <p:cTn id="37" dur="500" fill="hold"/>
                                        <p:tgtEl>
                                          <p:spTgt spid="55313">
                                            <p:txEl>
                                              <p:pRg st="8" end="8"/>
                                            </p:txEl>
                                          </p:spTgt>
                                        </p:tgtEl>
                                        <p:attrNameLst>
                                          <p:attrName>style.rotation</p:attrName>
                                        </p:attrNameLst>
                                      </p:cBhvr>
                                      <p:tavLst>
                                        <p:tav tm="0">
                                          <p:val>
                                            <p:fltVal val="90"/>
                                          </p:val>
                                        </p:tav>
                                        <p:tav tm="100000">
                                          <p:val>
                                            <p:fltVal val="0"/>
                                          </p:val>
                                        </p:tav>
                                      </p:tavLst>
                                    </p:anim>
                                    <p:animEffect transition="in" filter="fade">
                                      <p:cBhvr>
                                        <p:cTn id="38" dur="500"/>
                                        <p:tgtEl>
                                          <p:spTgt spid="553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726" y="611189"/>
            <a:ext cx="6899275" cy="560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7" name="Text Box 17"/>
          <p:cNvSpPr txBox="1">
            <a:spLocks noChangeArrowheads="1"/>
          </p:cNvSpPr>
          <p:nvPr/>
        </p:nvSpPr>
        <p:spPr bwMode="auto">
          <a:xfrm>
            <a:off x="1487487" y="1196976"/>
            <a:ext cx="2592388"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Technical skills</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Knowledge </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Teamwork</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Journeying</a:t>
            </a:r>
          </a:p>
          <a:p>
            <a:pPr eaLnBrk="0" fontAlgn="base" hangingPunct="0">
              <a:spcBef>
                <a:spcPct val="50000"/>
              </a:spcBef>
              <a:spcAft>
                <a:spcPct val="0"/>
              </a:spcAft>
              <a:defRPr/>
            </a:pPr>
            <a:endParaRPr lang="en-GB" sz="2000" b="1">
              <a:solidFill>
                <a:srgbClr val="000000"/>
              </a:solidFill>
              <a:effectLst>
                <a:outerShdw blurRad="38100" dist="38100" dir="2700000" algn="tl">
                  <a:srgbClr val="C0C0C0"/>
                </a:outerShdw>
              </a:effectLst>
              <a:latin typeface="Century Gothic" pitchFamily="34" charset="0"/>
            </a:endParaRPr>
          </a:p>
          <a:p>
            <a:pPr eaLnBrk="0" fontAlgn="base" hangingPunct="0">
              <a:spcBef>
                <a:spcPct val="50000"/>
              </a:spcBef>
              <a:spcAft>
                <a:spcPct val="0"/>
              </a:spcAft>
              <a:buFontTx/>
              <a:buChar char="•"/>
              <a:defRPr/>
            </a:pPr>
            <a:r>
              <a:rPr lang="en-GB" sz="2000" b="1">
                <a:solidFill>
                  <a:srgbClr val="000000"/>
                </a:solidFill>
                <a:effectLst>
                  <a:outerShdw blurRad="38100" dist="38100" dir="2700000" algn="tl">
                    <a:srgbClr val="C0C0C0"/>
                  </a:outerShdw>
                </a:effectLst>
                <a:latin typeface="Century Gothic" pitchFamily="34" charset="0"/>
              </a:rPr>
              <a:t>Challenge</a:t>
            </a:r>
          </a:p>
          <a:p>
            <a:pPr eaLnBrk="0" fontAlgn="base" hangingPunct="0">
              <a:spcBef>
                <a:spcPct val="50000"/>
              </a:spcBef>
              <a:spcAft>
                <a:spcPct val="0"/>
              </a:spcAft>
              <a:buFontTx/>
              <a:buChar char="•"/>
              <a:defRPr/>
            </a:pPr>
            <a:endParaRPr lang="en-GB" sz="2000" b="1">
              <a:solidFill>
                <a:srgbClr val="000000"/>
              </a:solidFill>
              <a:effectLst>
                <a:outerShdw blurRad="38100" dist="38100" dir="2700000" algn="tl">
                  <a:srgbClr val="C0C0C0"/>
                </a:outerShdw>
              </a:effectLst>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6337">
                                            <p:txEl>
                                              <p:pRg st="0" end="0"/>
                                            </p:txEl>
                                          </p:spTgt>
                                        </p:tgtEl>
                                        <p:attrNameLst>
                                          <p:attrName>style.visibility</p:attrName>
                                        </p:attrNameLst>
                                      </p:cBhvr>
                                      <p:to>
                                        <p:strVal val="visible"/>
                                      </p:to>
                                    </p:set>
                                    <p:anim calcmode="lin" valueType="num">
                                      <p:cBhvr>
                                        <p:cTn id="7" dur="500" fill="hold"/>
                                        <p:tgtEl>
                                          <p:spTgt spid="5633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633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6337">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56337">
                                            <p:txEl>
                                              <p:pRg st="0" end="0"/>
                                            </p:txEl>
                                          </p:spTgt>
                                        </p:tgtEl>
                                      </p:cBhvr>
                                    </p:animEffect>
                                  </p:childTnLst>
                                </p:cTn>
                              </p:par>
                            </p:childTnLst>
                          </p:cTn>
                        </p:par>
                        <p:par>
                          <p:cTn id="11" fill="hold" nodeType="afterGroup">
                            <p:stCondLst>
                              <p:cond delay="85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56337">
                                            <p:txEl>
                                              <p:pRg st="2" end="2"/>
                                            </p:txEl>
                                          </p:spTgt>
                                        </p:tgtEl>
                                        <p:attrNameLst>
                                          <p:attrName>style.visibility</p:attrName>
                                        </p:attrNameLst>
                                      </p:cBhvr>
                                      <p:to>
                                        <p:strVal val="visible"/>
                                      </p:to>
                                    </p:set>
                                    <p:anim calcmode="lin" valueType="num">
                                      <p:cBhvr>
                                        <p:cTn id="14" dur="500" fill="hold"/>
                                        <p:tgtEl>
                                          <p:spTgt spid="5633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6337">
                                            <p:txEl>
                                              <p:pRg st="2" end="2"/>
                                            </p:txEl>
                                          </p:spTgt>
                                        </p:tgtEl>
                                        <p:attrNameLst>
                                          <p:attrName>ppt_h</p:attrName>
                                        </p:attrNameLst>
                                      </p:cBhvr>
                                      <p:tavLst>
                                        <p:tav tm="0">
                                          <p:val>
                                            <p:fltVal val="0"/>
                                          </p:val>
                                        </p:tav>
                                        <p:tav tm="100000">
                                          <p:val>
                                            <p:strVal val="#ppt_h"/>
                                          </p:val>
                                        </p:tav>
                                      </p:tavLst>
                                    </p:anim>
                                    <p:anim calcmode="lin" valueType="num">
                                      <p:cBhvr>
                                        <p:cTn id="16" dur="500" fill="hold"/>
                                        <p:tgtEl>
                                          <p:spTgt spid="56337">
                                            <p:txEl>
                                              <p:pRg st="2" end="2"/>
                                            </p:txEl>
                                          </p:spTgt>
                                        </p:tgtEl>
                                        <p:attrNameLst>
                                          <p:attrName>style.rotation</p:attrName>
                                        </p:attrNameLst>
                                      </p:cBhvr>
                                      <p:tavLst>
                                        <p:tav tm="0">
                                          <p:val>
                                            <p:fltVal val="90"/>
                                          </p:val>
                                        </p:tav>
                                        <p:tav tm="100000">
                                          <p:val>
                                            <p:fltVal val="0"/>
                                          </p:val>
                                        </p:tav>
                                      </p:tavLst>
                                    </p:anim>
                                    <p:animEffect transition="in" filter="fade">
                                      <p:cBhvr>
                                        <p:cTn id="17" dur="500"/>
                                        <p:tgtEl>
                                          <p:spTgt spid="56337">
                                            <p:txEl>
                                              <p:pRg st="2" end="2"/>
                                            </p:txEl>
                                          </p:spTgt>
                                        </p:tgtEl>
                                      </p:cBhvr>
                                    </p:animEffect>
                                  </p:childTnLst>
                                </p:cTn>
                              </p:par>
                            </p:childTnLst>
                          </p:cTn>
                        </p:par>
                        <p:par>
                          <p:cTn id="18" fill="hold" nodeType="afterGroup">
                            <p:stCondLst>
                              <p:cond delay="155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56337">
                                            <p:txEl>
                                              <p:pRg st="4" end="4"/>
                                            </p:txEl>
                                          </p:spTgt>
                                        </p:tgtEl>
                                        <p:attrNameLst>
                                          <p:attrName>style.visibility</p:attrName>
                                        </p:attrNameLst>
                                      </p:cBhvr>
                                      <p:to>
                                        <p:strVal val="visible"/>
                                      </p:to>
                                    </p:set>
                                    <p:anim calcmode="lin" valueType="num">
                                      <p:cBhvr>
                                        <p:cTn id="21" dur="500" fill="hold"/>
                                        <p:tgtEl>
                                          <p:spTgt spid="56337">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6337">
                                            <p:txEl>
                                              <p:pRg st="4" end="4"/>
                                            </p:txEl>
                                          </p:spTgt>
                                        </p:tgtEl>
                                        <p:attrNameLst>
                                          <p:attrName>ppt_h</p:attrName>
                                        </p:attrNameLst>
                                      </p:cBhvr>
                                      <p:tavLst>
                                        <p:tav tm="0">
                                          <p:val>
                                            <p:fltVal val="0"/>
                                          </p:val>
                                        </p:tav>
                                        <p:tav tm="100000">
                                          <p:val>
                                            <p:strVal val="#ppt_h"/>
                                          </p:val>
                                        </p:tav>
                                      </p:tavLst>
                                    </p:anim>
                                    <p:anim calcmode="lin" valueType="num">
                                      <p:cBhvr>
                                        <p:cTn id="23" dur="500" fill="hold"/>
                                        <p:tgtEl>
                                          <p:spTgt spid="56337">
                                            <p:txEl>
                                              <p:pRg st="4" end="4"/>
                                            </p:txEl>
                                          </p:spTgt>
                                        </p:tgtEl>
                                        <p:attrNameLst>
                                          <p:attrName>style.rotation</p:attrName>
                                        </p:attrNameLst>
                                      </p:cBhvr>
                                      <p:tavLst>
                                        <p:tav tm="0">
                                          <p:val>
                                            <p:fltVal val="90"/>
                                          </p:val>
                                        </p:tav>
                                        <p:tav tm="100000">
                                          <p:val>
                                            <p:fltVal val="0"/>
                                          </p:val>
                                        </p:tav>
                                      </p:tavLst>
                                    </p:anim>
                                    <p:animEffect transition="in" filter="fade">
                                      <p:cBhvr>
                                        <p:cTn id="24" dur="500"/>
                                        <p:tgtEl>
                                          <p:spTgt spid="56337">
                                            <p:txEl>
                                              <p:pRg st="4" end="4"/>
                                            </p:txEl>
                                          </p:spTgt>
                                        </p:tgtEl>
                                      </p:cBhvr>
                                    </p:animEffect>
                                  </p:childTnLst>
                                </p:cTn>
                              </p:par>
                            </p:childTnLst>
                          </p:cTn>
                        </p:par>
                        <p:par>
                          <p:cTn id="25" fill="hold" nodeType="afterGroup">
                            <p:stCondLst>
                              <p:cond delay="2225"/>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56337">
                                            <p:txEl>
                                              <p:pRg st="6" end="6"/>
                                            </p:txEl>
                                          </p:spTgt>
                                        </p:tgtEl>
                                        <p:attrNameLst>
                                          <p:attrName>style.visibility</p:attrName>
                                        </p:attrNameLst>
                                      </p:cBhvr>
                                      <p:to>
                                        <p:strVal val="visible"/>
                                      </p:to>
                                    </p:set>
                                    <p:anim calcmode="lin" valueType="num">
                                      <p:cBhvr>
                                        <p:cTn id="28" dur="500" fill="hold"/>
                                        <p:tgtEl>
                                          <p:spTgt spid="56337">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56337">
                                            <p:txEl>
                                              <p:pRg st="6" end="6"/>
                                            </p:txEl>
                                          </p:spTgt>
                                        </p:tgtEl>
                                        <p:attrNameLst>
                                          <p:attrName>ppt_h</p:attrName>
                                        </p:attrNameLst>
                                      </p:cBhvr>
                                      <p:tavLst>
                                        <p:tav tm="0">
                                          <p:val>
                                            <p:fltVal val="0"/>
                                          </p:val>
                                        </p:tav>
                                        <p:tav tm="100000">
                                          <p:val>
                                            <p:strVal val="#ppt_h"/>
                                          </p:val>
                                        </p:tav>
                                      </p:tavLst>
                                    </p:anim>
                                    <p:anim calcmode="lin" valueType="num">
                                      <p:cBhvr>
                                        <p:cTn id="30" dur="500" fill="hold"/>
                                        <p:tgtEl>
                                          <p:spTgt spid="56337">
                                            <p:txEl>
                                              <p:pRg st="6" end="6"/>
                                            </p:txEl>
                                          </p:spTgt>
                                        </p:tgtEl>
                                        <p:attrNameLst>
                                          <p:attrName>style.rotation</p:attrName>
                                        </p:attrNameLst>
                                      </p:cBhvr>
                                      <p:tavLst>
                                        <p:tav tm="0">
                                          <p:val>
                                            <p:fltVal val="90"/>
                                          </p:val>
                                        </p:tav>
                                        <p:tav tm="100000">
                                          <p:val>
                                            <p:fltVal val="0"/>
                                          </p:val>
                                        </p:tav>
                                      </p:tavLst>
                                    </p:anim>
                                    <p:animEffect transition="in" filter="fade">
                                      <p:cBhvr>
                                        <p:cTn id="31" dur="500"/>
                                        <p:tgtEl>
                                          <p:spTgt spid="56337">
                                            <p:txEl>
                                              <p:pRg st="6" end="6"/>
                                            </p:txEl>
                                          </p:spTgt>
                                        </p:tgtEl>
                                      </p:cBhvr>
                                    </p:animEffect>
                                  </p:childTnLst>
                                </p:cTn>
                              </p:par>
                            </p:childTnLst>
                          </p:cTn>
                        </p:par>
                        <p:par>
                          <p:cTn id="32" fill="hold" nodeType="afterGroup">
                            <p:stCondLst>
                              <p:cond delay="295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56337">
                                            <p:txEl>
                                              <p:pRg st="8" end="8"/>
                                            </p:txEl>
                                          </p:spTgt>
                                        </p:tgtEl>
                                        <p:attrNameLst>
                                          <p:attrName>style.visibility</p:attrName>
                                        </p:attrNameLst>
                                      </p:cBhvr>
                                      <p:to>
                                        <p:strVal val="visible"/>
                                      </p:to>
                                    </p:set>
                                    <p:anim calcmode="lin" valueType="num">
                                      <p:cBhvr>
                                        <p:cTn id="35" dur="500" fill="hold"/>
                                        <p:tgtEl>
                                          <p:spTgt spid="56337">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56337">
                                            <p:txEl>
                                              <p:pRg st="8" end="8"/>
                                            </p:txEl>
                                          </p:spTgt>
                                        </p:tgtEl>
                                        <p:attrNameLst>
                                          <p:attrName>ppt_h</p:attrName>
                                        </p:attrNameLst>
                                      </p:cBhvr>
                                      <p:tavLst>
                                        <p:tav tm="0">
                                          <p:val>
                                            <p:fltVal val="0"/>
                                          </p:val>
                                        </p:tav>
                                        <p:tav tm="100000">
                                          <p:val>
                                            <p:strVal val="#ppt_h"/>
                                          </p:val>
                                        </p:tav>
                                      </p:tavLst>
                                    </p:anim>
                                    <p:anim calcmode="lin" valueType="num">
                                      <p:cBhvr>
                                        <p:cTn id="37" dur="500" fill="hold"/>
                                        <p:tgtEl>
                                          <p:spTgt spid="56337">
                                            <p:txEl>
                                              <p:pRg st="8" end="8"/>
                                            </p:txEl>
                                          </p:spTgt>
                                        </p:tgtEl>
                                        <p:attrNameLst>
                                          <p:attrName>style.rotation</p:attrName>
                                        </p:attrNameLst>
                                      </p:cBhvr>
                                      <p:tavLst>
                                        <p:tav tm="0">
                                          <p:val>
                                            <p:fltVal val="90"/>
                                          </p:val>
                                        </p:tav>
                                        <p:tav tm="100000">
                                          <p:val>
                                            <p:fltVal val="0"/>
                                          </p:val>
                                        </p:tav>
                                      </p:tavLst>
                                    </p:anim>
                                    <p:animEffect transition="in" filter="fade">
                                      <p:cBhvr>
                                        <p:cTn id="38" dur="500"/>
                                        <p:tgtEl>
                                          <p:spTgt spid="5633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a:themeElements>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32370A4EFE0E44BCD162B32C5217EF" ma:contentTypeVersion="35" ma:contentTypeDescription="Create a new document." ma:contentTypeScope="" ma:versionID="d3bcdb3499d4bb36e00b88d76cd97072">
  <xsd:schema xmlns:xsd="http://www.w3.org/2001/XMLSchema" xmlns:xs="http://www.w3.org/2001/XMLSchema" xmlns:p="http://schemas.microsoft.com/office/2006/metadata/properties" xmlns:ns3="9e8ab6ca-8cc2-48ae-acaa-a75affa78656" xmlns:ns4="272ebd2c-b975-45dc-9ce1-f859104b881d" targetNamespace="http://schemas.microsoft.com/office/2006/metadata/properties" ma:root="true" ma:fieldsID="4cf43e161dae6e22028223cd9b9d47c4" ns3:_="" ns4:_="">
    <xsd:import namespace="9e8ab6ca-8cc2-48ae-acaa-a75affa78656"/>
    <xsd:import namespace="272ebd2c-b975-45dc-9ce1-f859104b881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AutoKeyPoints" minOccurs="0"/>
                <xsd:element ref="ns3:MediaServiceKeyPoints" minOccurs="0"/>
                <xsd:element ref="ns3:Teams_Channel_Section_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8ab6ca-8cc2-48ae-acaa-a75affa786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NotebookType" ma:index="16" nillable="true" ma:displayName="Notebook Type" ma:internalName="NotebookType">
      <xsd:simpleType>
        <xsd:restriction base="dms:Text"/>
      </xsd:simpleType>
    </xsd:element>
    <xsd:element name="FolderType" ma:index="17" nillable="true" ma:displayName="Folder Type" ma:internalName="FolderType">
      <xsd:simpleType>
        <xsd:restriction base="dms:Text"/>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msChannelId" ma:index="20" nillable="true" ma:displayName="Teams Channel Id" ma:internalName="TeamsChannelId">
      <xsd:simpleType>
        <xsd:restriction base="dms:Text"/>
      </xsd:simpleType>
    </xsd:element>
    <xsd:element name="Owner" ma:index="21"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2" nillable="true" ma:displayName="Math Settings" ma:internalName="Math_Settings">
      <xsd:simpleType>
        <xsd:restriction base="dms:Text"/>
      </xsd:simpleType>
    </xsd:element>
    <xsd:element name="DefaultSectionNames" ma:index="23" nillable="true" ma:displayName="Default Section Names" ma:internalName="DefaultSectionNames">
      <xsd:simpleType>
        <xsd:restriction base="dms:Note">
          <xsd:maxLength value="255"/>
        </xsd:restriction>
      </xsd:simpleType>
    </xsd:element>
    <xsd:element name="Templates" ma:index="24" nillable="true" ma:displayName="Templates" ma:internalName="Templates">
      <xsd:simpleType>
        <xsd:restriction base="dms:Note">
          <xsd:maxLength value="255"/>
        </xsd:restriction>
      </xsd:simpleType>
    </xsd:element>
    <xsd:element name="Teachers" ma:index="2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8" nillable="true" ma:displayName="Distribution Groups" ma:internalName="Distribution_Groups">
      <xsd:simpleType>
        <xsd:restriction base="dms:Note">
          <xsd:maxLength value="255"/>
        </xsd:restriction>
      </xsd:simpleType>
    </xsd:element>
    <xsd:element name="LMS_Mappings" ma:index="29" nillable="true" ma:displayName="LMS Mappings" ma:internalName="LMS_Mappings">
      <xsd:simpleType>
        <xsd:restriction base="dms:Note">
          <xsd:maxLength value="255"/>
        </xsd:restriction>
      </xsd:simpleType>
    </xsd:element>
    <xsd:element name="Invited_Teachers" ma:index="30" nillable="true" ma:displayName="Invited Teachers" ma:internalName="Invited_Teachers">
      <xsd:simpleType>
        <xsd:restriction base="dms:Note">
          <xsd:maxLength value="255"/>
        </xsd:restriction>
      </xsd:simpleType>
    </xsd:element>
    <xsd:element name="Invited_Students" ma:index="31" nillable="true" ma:displayName="Invited Students" ma:internalName="Invited_Students">
      <xsd:simpleType>
        <xsd:restriction base="dms:Note">
          <xsd:maxLength value="255"/>
        </xsd:restriction>
      </xsd:simpleType>
    </xsd:element>
    <xsd:element name="Self_Registration_Enabled" ma:index="32" nillable="true" ma:displayName="Self Registration Enabled" ma:internalName="Self_Registration_Enabled">
      <xsd:simpleType>
        <xsd:restriction base="dms:Boolean"/>
      </xsd:simpleType>
    </xsd:element>
    <xsd:element name="Has_Teacher_Only_SectionGroup" ma:index="33" nillable="true" ma:displayName="Has Teacher Only SectionGroup" ma:internalName="Has_Teacher_Only_SectionGroup">
      <xsd:simpleType>
        <xsd:restriction base="dms:Boolean"/>
      </xsd:simpleType>
    </xsd:element>
    <xsd:element name="Is_Collaboration_Space_Locked" ma:index="34" nillable="true" ma:displayName="Is Collaboration Space Locked" ma:internalName="Is_Collaboration_Space_Locked">
      <xsd:simpleType>
        <xsd:restriction base="dms:Boolean"/>
      </xsd:simpleType>
    </xsd:element>
    <xsd:element name="IsNotebookLocked" ma:index="35" nillable="true" ma:displayName="Is Notebook Locked" ma:internalName="IsNotebookLocked">
      <xsd:simpleType>
        <xsd:restriction base="dms:Boolea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72ebd2c-b975-45dc-9ce1-f859104b881d" elementFormDefault="qualified">
    <xsd:import namespace="http://schemas.microsoft.com/office/2006/documentManagement/types"/>
    <xsd:import namespace="http://schemas.microsoft.com/office/infopath/2007/PartnerControls"/>
    <xsd:element name="SharedWithUsers" ma:index="3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7" nillable="true" ma:displayName="Shared With Details" ma:internalName="SharedWithDetails" ma:readOnly="true">
      <xsd:simpleType>
        <xsd:restriction base="dms:Note">
          <xsd:maxLength value="255"/>
        </xsd:restriction>
      </xsd:simpleType>
    </xsd:element>
    <xsd:element name="SharingHintHash" ma:index="3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mplates xmlns="9e8ab6ca-8cc2-48ae-acaa-a75affa78656" xsi:nil="true"/>
    <Self_Registration_Enabled xmlns="9e8ab6ca-8cc2-48ae-acaa-a75affa78656" xsi:nil="true"/>
    <Student_Groups xmlns="9e8ab6ca-8cc2-48ae-acaa-a75affa78656">
      <UserInfo>
        <DisplayName/>
        <AccountId xsi:nil="true"/>
        <AccountType/>
      </UserInfo>
    </Student_Groups>
    <Is_Collaboration_Space_Locked xmlns="9e8ab6ca-8cc2-48ae-acaa-a75affa78656" xsi:nil="true"/>
    <Teams_Channel_Section_Location xmlns="9e8ab6ca-8cc2-48ae-acaa-a75affa78656" xsi:nil="true"/>
    <Has_Teacher_Only_SectionGroup xmlns="9e8ab6ca-8cc2-48ae-acaa-a75affa78656" xsi:nil="true"/>
    <CultureName xmlns="9e8ab6ca-8cc2-48ae-acaa-a75affa78656" xsi:nil="true"/>
    <Invited_Teachers xmlns="9e8ab6ca-8cc2-48ae-acaa-a75affa78656" xsi:nil="true"/>
    <Invited_Students xmlns="9e8ab6ca-8cc2-48ae-acaa-a75affa78656" xsi:nil="true"/>
    <DefaultSectionNames xmlns="9e8ab6ca-8cc2-48ae-acaa-a75affa78656" xsi:nil="true"/>
    <FolderType xmlns="9e8ab6ca-8cc2-48ae-acaa-a75affa78656" xsi:nil="true"/>
    <Teachers xmlns="9e8ab6ca-8cc2-48ae-acaa-a75affa78656">
      <UserInfo>
        <DisplayName/>
        <AccountId xsi:nil="true"/>
        <AccountType/>
      </UserInfo>
    </Teachers>
    <Distribution_Groups xmlns="9e8ab6ca-8cc2-48ae-acaa-a75affa78656" xsi:nil="true"/>
    <AppVersion xmlns="9e8ab6ca-8cc2-48ae-acaa-a75affa78656" xsi:nil="true"/>
    <LMS_Mappings xmlns="9e8ab6ca-8cc2-48ae-acaa-a75affa78656" xsi:nil="true"/>
    <Math_Settings xmlns="9e8ab6ca-8cc2-48ae-acaa-a75affa78656" xsi:nil="true"/>
    <Owner xmlns="9e8ab6ca-8cc2-48ae-acaa-a75affa78656">
      <UserInfo>
        <DisplayName/>
        <AccountId xsi:nil="true"/>
        <AccountType/>
      </UserInfo>
    </Owner>
    <IsNotebookLocked xmlns="9e8ab6ca-8cc2-48ae-acaa-a75affa78656" xsi:nil="true"/>
    <NotebookType xmlns="9e8ab6ca-8cc2-48ae-acaa-a75affa78656" xsi:nil="true"/>
    <Students xmlns="9e8ab6ca-8cc2-48ae-acaa-a75affa78656">
      <UserInfo>
        <DisplayName/>
        <AccountId xsi:nil="true"/>
        <AccountType/>
      </UserInfo>
    </Students>
    <TeamsChannelId xmlns="9e8ab6ca-8cc2-48ae-acaa-a75affa7865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CFD971-EEB6-464D-AFC9-78DA0757FC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8ab6ca-8cc2-48ae-acaa-a75affa78656"/>
    <ds:schemaRef ds:uri="272ebd2c-b975-45dc-9ce1-f859104b88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923D2B-09F3-4C35-8EFB-41B248704972}">
  <ds:schemaRefs>
    <ds:schemaRef ds:uri="http://purl.org/dc/dcmitype/"/>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9e8ab6ca-8cc2-48ae-acaa-a75affa78656"/>
    <ds:schemaRef ds:uri="http://schemas.openxmlformats.org/package/2006/metadata/core-properties"/>
    <ds:schemaRef ds:uri="272ebd2c-b975-45dc-9ce1-f859104b881d"/>
    <ds:schemaRef ds:uri="http://schemas.microsoft.com/office/2006/metadata/properties"/>
  </ds:schemaRefs>
</ds:datastoreItem>
</file>

<file path=customXml/itemProps3.xml><?xml version="1.0" encoding="utf-8"?>
<ds:datastoreItem xmlns:ds="http://schemas.openxmlformats.org/officeDocument/2006/customXml" ds:itemID="{3070F4D0-C613-4569-8D02-12AF75611E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19201</TotalTime>
  <Words>2956</Words>
  <Application>Microsoft Office PowerPoint</Application>
  <PresentationFormat>Widescreen</PresentationFormat>
  <Paragraphs>378</Paragraphs>
  <Slides>37</Slides>
  <Notes>21</Notes>
  <HiddenSlides>0</HiddenSlides>
  <MMClips>2</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37</vt:i4>
      </vt:variant>
    </vt:vector>
  </HeadingPairs>
  <TitlesOfParts>
    <vt:vector size="48" baseType="lpstr">
      <vt:lpstr>Abadi</vt:lpstr>
      <vt:lpstr>Aharoni</vt:lpstr>
      <vt:lpstr>Arial</vt:lpstr>
      <vt:lpstr>Calibri</vt:lpstr>
      <vt:lpstr>Calibri Light</vt:lpstr>
      <vt:lpstr>Century Gothic</vt:lpstr>
      <vt:lpstr>LCCLogo</vt:lpstr>
      <vt:lpstr>Maiandra GD</vt:lpstr>
      <vt:lpstr>Times New Roman</vt:lpstr>
      <vt:lpstr>Office Theme</vt:lpstr>
      <vt:lpstr>1_blank</vt:lpstr>
      <vt:lpstr>Beaumanor 2024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Nightline </vt:lpstr>
      <vt:lpstr>PowerPoint Presentation</vt:lpstr>
      <vt:lpstr>PowerPoint Presentation</vt:lpstr>
      <vt:lpstr>PowerPoint Presentation</vt:lpstr>
      <vt:lpstr>PowerPoint Presentation</vt:lpstr>
      <vt:lpstr>Pupil FAQs</vt:lpstr>
      <vt:lpstr>Q. Do I have to go to Beaumanor?</vt:lpstr>
      <vt:lpstr>Q. Do I have to camp in a tent?</vt:lpstr>
      <vt:lpstr>Q. If I camp, who do I camp with? </vt:lpstr>
      <vt:lpstr>Q Can I bring my mobile phone? </vt:lpstr>
      <vt:lpstr>Accommodation</vt:lpstr>
      <vt:lpstr>Tents </vt:lpstr>
      <vt:lpstr>Cabins</vt:lpstr>
      <vt:lpstr>What are Meals Times Like? </vt:lpstr>
      <vt:lpstr>Packing and Kit </vt:lpstr>
      <vt:lpstr>Residential Kit</vt:lpstr>
      <vt:lpstr>Kit for Activities</vt:lpstr>
      <vt:lpstr>What does a typical day look like?</vt:lpstr>
      <vt:lpstr>What does a typical day look like?</vt:lpstr>
      <vt:lpstr>PowerPoint Presentation</vt:lpstr>
      <vt:lpstr>PowerPoint Presentation</vt:lpstr>
      <vt:lpstr>Arrival and Bag Drop</vt:lpstr>
      <vt:lpstr>Registration and Bus Loading</vt:lpstr>
      <vt:lpstr>Illness Prior to the Trip</vt:lpstr>
      <vt:lpstr>Collection on Friday </vt:lpstr>
      <vt:lpstr>Thank you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Beaumanor 2022</dc:title>
  <dc:creator>Abigail Cotton</dc:creator>
  <cp:lastModifiedBy>Matthew Knight</cp:lastModifiedBy>
  <cp:revision>9</cp:revision>
  <cp:lastPrinted>2023-06-20T13:25:15Z</cp:lastPrinted>
  <dcterms:created xsi:type="dcterms:W3CDTF">2022-06-24T13:34:07Z</dcterms:created>
  <dcterms:modified xsi:type="dcterms:W3CDTF">2024-03-20T08:04:50Z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0x010100CA32370A4EFE0E44BCD162B32C5217EF</vt:lpwstr>
  </property>
</Properties>
</file>